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37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1D2D2-ECDC-4442-A3B8-F4973B83D90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9F360-BAEC-4807-A6DD-C25CD1CF4D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кола 2016\6 класс\неделя экологии 2016\конкурс фотографий весна пришла\IMG_20160411_080141.jpg"/>
          <p:cNvPicPr>
            <a:picLocks noChangeAspect="1" noChangeArrowheads="1"/>
          </p:cNvPicPr>
          <p:nvPr/>
        </p:nvPicPr>
        <p:blipFill>
          <a:blip r:embed="rId2" cstate="print"/>
          <a:srcRect l="4719" b="52362"/>
          <a:stretch>
            <a:fillRect/>
          </a:stretch>
        </p:blipFill>
        <p:spPr bwMode="auto">
          <a:xfrm>
            <a:off x="1331640" y="260648"/>
            <a:ext cx="6876256" cy="4608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86916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Основная общеобразовательная школа № 37 Х. Калинина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Апшеронского района, Краснодарского края.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 «Утилизация – «Бумажный бум».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С1по 28  февраля 2017 года в МБОУ ООШ № 37 проводилась экологическая акция по сбору макулатуры «Утилизация - «Бумажный бум», целью которой было вовлечение детей в практическую деятельность по экологической очистке родного посёлка, формирования у подрастающего поколения чувства ответственности за чистоту окружающей среды.</a:t>
            </a:r>
          </a:p>
          <a:p>
            <a:r>
              <a:rPr lang="ru-RU" sz="1400" dirty="0" smtClean="0"/>
              <a:t>           Бумага занимает исключительное место в жизни людей. Появившись однажды, бумага прочно утвердилась на Земле и, не зная конкурентов, победно идет через столетия. Лист бумаги, гладкий и чистый, отменной белизны, мы рассматриваем, как некую малость, обыденную, незаметную, просто лист, да и только. И вот этот чистый лист стал грязным, исписанным, мятым и мы его выкидываем. Старые газеты, журналы, разорванные книги, учебники, сколько всего ненужного можно найти вокруг нас. От этого улицы и площади становятся грязными. Переработка макулатуры – наглядный пример охраны окружающей среды.</a:t>
            </a:r>
          </a:p>
          <a:p>
            <a:r>
              <a:rPr lang="ru-RU" sz="1400" dirty="0" smtClean="0"/>
              <a:t>Сбор макулатуры и ее разумное использование не только предотвращают загрязнение нашей среды обитания остатками бумаги, но и сберегают ценную древесину! 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Волонтёром по организации этой акции стал ученик 7 класса </a:t>
            </a:r>
            <a:r>
              <a:rPr lang="ru-RU" sz="1400" dirty="0" err="1" smtClean="0"/>
              <a:t>Остапенко</a:t>
            </a:r>
            <a:r>
              <a:rPr lang="ru-RU" sz="1400" dirty="0" smtClean="0"/>
              <a:t> Денис. Он придумал объявление , которое было вывешено в фае школы.  </a:t>
            </a:r>
            <a:endParaRPr lang="ru-RU" sz="1400" dirty="0"/>
          </a:p>
        </p:txBody>
      </p:sp>
      <p:pic>
        <p:nvPicPr>
          <p:cNvPr id="2050" name="Picture 2" descr="C:\Users\Admin\Desktop\отчёты Зеленое движение\утилизация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01008"/>
            <a:ext cx="5040560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проведению акции сразу же подключились учащиеся 1-9 классов. И ученический совет школы. Решено было на деньги , которые поступят от сдачи макулатуры приобрести 80 – саженцев деревьев и высадить их на территории х. Калинина к 80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образования Краснодарского края.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Учащимся кружка эколог было поручено разработать листовки и провести разъяснительную работу с жителями посёлка.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В акции «Утилизация – «Бумажный бум»  приняли участие 100 человек  нашей школы ,  подводя итоги ученический совет объявил, что нам  удалось собрать  120 кг. макулатуры.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можем гордиться , что собрав 120 кг макулатуры нам удалось спасти  1 дерево.</a:t>
            </a:r>
          </a:p>
        </p:txBody>
      </p:sp>
      <p:pic>
        <p:nvPicPr>
          <p:cNvPr id="3074" name="Picture 2" descr="C:\Users\Admin\Desktop\отчёты Зеленое движение\утилизация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40899">
            <a:off x="146336" y="2628885"/>
            <a:ext cx="3629974" cy="2103349"/>
          </a:xfrm>
          <a:prstGeom prst="rect">
            <a:avLst/>
          </a:prstGeom>
          <a:noFill/>
        </p:spPr>
      </p:pic>
      <p:pic>
        <p:nvPicPr>
          <p:cNvPr id="3075" name="Picture 3" descr="C:\Users\Admin\Desktop\отчёты Зеленое движение\утилизация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39759">
            <a:off x="5522775" y="2983897"/>
            <a:ext cx="3130281" cy="1908928"/>
          </a:xfrm>
          <a:prstGeom prst="rect">
            <a:avLst/>
          </a:prstGeom>
          <a:noFill/>
        </p:spPr>
      </p:pic>
      <p:pic>
        <p:nvPicPr>
          <p:cNvPr id="3076" name="Picture 4" descr="C:\Users\Admin\Desktop\отчёты Зеленое движение\утилизация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653136"/>
            <a:ext cx="3055368" cy="22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школа 2016\6 класс\5 класс\IMG_20141230_131038.jpg"/>
          <p:cNvPicPr/>
          <p:nvPr/>
        </p:nvPicPr>
        <p:blipFill>
          <a:blip r:embed="rId2" cstate="print"/>
          <a:srcRect r="52162" b="8184"/>
          <a:stretch>
            <a:fillRect/>
          </a:stretch>
        </p:blipFill>
        <p:spPr bwMode="auto">
          <a:xfrm rot="21168210">
            <a:off x="838862" y="1489320"/>
            <a:ext cx="2610178" cy="379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школа 2016\6 класс\для презентации\5. уборка памятника\6. вручение листовок\DSCN05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2299">
            <a:off x="4096312" y="1709786"/>
            <a:ext cx="4338369" cy="338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336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2017-03-02T11:20:05Z</dcterms:created>
  <dcterms:modified xsi:type="dcterms:W3CDTF">2017-03-02T11:55:48Z</dcterms:modified>
</cp:coreProperties>
</file>