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app.ai/app/preview/lesson/5fc13683f61da144710e98e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268932236/%D0%BB%D0%B8%D1%82%D0%B5%D1%80%D0%B0%D1%82%D1%83%D1%80%D0%B0-flash-card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nawmal.com/showcas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logster.com/glog/boris-godunov/240ac968io6?=glogpedia-sourc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821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Применение цифровых ресурсов в образовании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690344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Выполнил: учитель русского языка  и литературы</a:t>
            </a:r>
          </a:p>
          <a:p>
            <a:pPr algn="ctr"/>
            <a:r>
              <a:rPr lang="ru-RU" b="1" dirty="0" err="1" smtClean="0"/>
              <a:t>Гробовец</a:t>
            </a:r>
            <a:r>
              <a:rPr lang="ru-RU" b="1" dirty="0" smtClean="0"/>
              <a:t> Ирина Анатольевна</a:t>
            </a:r>
          </a:p>
          <a:p>
            <a:pPr algn="ctr"/>
            <a:r>
              <a:rPr lang="ru-RU" b="1" dirty="0" smtClean="0"/>
              <a:t>Г. Туапсе, 2021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18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766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3"/>
              </a:rPr>
              <a:t>https://coreapp.ai/app/preview/lesson/5fc13683f61da144710e98ee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0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9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5"/>
            <a:ext cx="9144000" cy="692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8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4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3"/>
              </a:rPr>
              <a:t>https://quizlet.com/268932236/%D0%BB%D0%B8%D1%82%D0%B5%D1%80%D0%B0%D1%82%D1%83%D1%80%D0%B0-flash-cards/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28096"/>
            <a:ext cx="4752528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https://quizlet.com/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https://quizizz.com/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https://ru.calameo.com/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https://ru.coreapp.ai/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https://www.renderforest.com/ru/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https://edu.glogster.com/glogpedia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nawmal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https://kahoot.com/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https://h5p.org/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https://www.mentimeter.com/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https://www.videoscribe.co/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https://mfactory.club/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https://iqsha.ru/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https://udoba.org/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https://barabook.ru/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756575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2878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8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4000"/>
            <a:ext cx="9729861" cy="733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71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3"/>
              </a:rPr>
              <a:t>https://school.nawmal.com/showcase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2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56" y="-99392"/>
            <a:ext cx="982492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315416"/>
            <a:ext cx="1044116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126" y="-14283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3"/>
              </a:rPr>
              <a:t>https://edu.glogster.com/glog/boris-godunov/240ac968io6?=glogpedia-source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2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100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acer-pc</dc:creator>
  <cp:lastModifiedBy>User</cp:lastModifiedBy>
  <cp:revision>21</cp:revision>
  <dcterms:created xsi:type="dcterms:W3CDTF">2021-11-22T15:15:06Z</dcterms:created>
  <dcterms:modified xsi:type="dcterms:W3CDTF">2021-11-29T08:56:46Z</dcterms:modified>
</cp:coreProperties>
</file>