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438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-108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428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908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1605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5184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0937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8191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7435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2165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243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8649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807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6E1EE-1C8E-4387-8E9F-22A52DC41DA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0B0FB-623C-46E7-B418-016C3F339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8092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9075"/>
            <a:ext cx="12192000" cy="97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1268412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50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9313" y="3940629"/>
            <a:ext cx="3722687" cy="291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1" y="6611938"/>
            <a:ext cx="8469313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0"/>
            <a:ext cx="84693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153" name="Заголовок 1"/>
          <p:cNvSpPr>
            <a:spLocks noGrp="1"/>
          </p:cNvSpPr>
          <p:nvPr>
            <p:ph type="ctrTitle"/>
          </p:nvPr>
        </p:nvSpPr>
        <p:spPr>
          <a:xfrm>
            <a:off x="1556657" y="1882567"/>
            <a:ext cx="7677150" cy="1856108"/>
          </a:xfrm>
        </p:spPr>
        <p:txBody>
          <a:bodyPr>
            <a:noAutofit/>
          </a:bodyPr>
          <a:lstStyle/>
          <a:p>
            <a: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alt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 психологической помощи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родителям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обучающихся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в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период подготовки к ГИА</a:t>
            </a:r>
            <a:endParaRPr lang="ru-RU" altLang="ru-RU" sz="4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154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90838" y="4303479"/>
            <a:ext cx="6808787" cy="1179288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alt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Вяльцева</a:t>
            </a:r>
            <a:r>
              <a:rPr lang="ru-RU" altLang="ru-RU" sz="2800" b="1" dirty="0" smtClean="0">
                <a:solidFill>
                  <a:schemeClr val="tx2">
                    <a:lumMod val="75000"/>
                  </a:schemeClr>
                </a:solidFill>
              </a:rPr>
              <a:t> Ирина Михайловна</a:t>
            </a: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endParaRPr lang="ru-RU" altLang="ru-RU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70000"/>
              </a:lnSpc>
            </a:pP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</a:rPr>
              <a:t>старший преподаватель кафедры психологии и педагогики ГБОУ </a:t>
            </a:r>
            <a:r>
              <a:rPr lang="ru-RU" altLang="ru-RU" dirty="0">
                <a:solidFill>
                  <a:schemeClr val="tx2">
                    <a:lumMod val="75000"/>
                  </a:schemeClr>
                </a:solidFill>
              </a:rPr>
              <a:t>ИРО Краснодарского края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23411" y="416431"/>
            <a:ext cx="9545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Институт развития образования Краснодарского края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6031" y="170099"/>
            <a:ext cx="1108526" cy="1144031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43" y="219073"/>
            <a:ext cx="1093129" cy="10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17700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9075"/>
            <a:ext cx="12192000" cy="97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1268412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1" y="6611938"/>
            <a:ext cx="12192001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1"/>
            <a:ext cx="1219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6031" y="170099"/>
            <a:ext cx="1108526" cy="1144031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43" y="219073"/>
            <a:ext cx="1093129" cy="10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88571" y="2186142"/>
            <a:ext cx="538842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/>
              <a:t>Каждый, кто сдает экзамены, независимо от их результата, постигает самую важную в жизни науку – умение не сдаваться в трудной ситуации, а провалившись – вдохнуть полной грудью и идти дальше</a:t>
            </a:r>
            <a:endParaRPr lang="ru-RU" sz="28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1323410" y="416431"/>
            <a:ext cx="9652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Психологическая поддержка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77000" y="1417638"/>
            <a:ext cx="5463145" cy="423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9617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9075"/>
            <a:ext cx="12192000" cy="97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1268412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1" y="6611938"/>
            <a:ext cx="12192001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1"/>
            <a:ext cx="1219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23410" y="416431"/>
            <a:ext cx="9652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Что бы я попросил у золотой рыбки?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6031" y="170099"/>
            <a:ext cx="1108526" cy="1144031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43" y="219073"/>
            <a:ext cx="1093129" cy="10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3530" y="1443211"/>
            <a:ext cx="3775504" cy="2642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3530" y="4116921"/>
            <a:ext cx="3868907" cy="2393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73493" y="1417638"/>
            <a:ext cx="3781026" cy="2545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73493" y="4040072"/>
            <a:ext cx="3796766" cy="2470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4522338" y="2164472"/>
            <a:ext cx="3254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Никогда не было ссор, взаимопонимание и благополучие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4429673" y="4713353"/>
            <a:ext cx="33326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Побольше доверия,</a:t>
            </a:r>
          </a:p>
          <a:p>
            <a:pPr algn="ctr"/>
            <a:r>
              <a:rPr lang="ru-RU" sz="2400" dirty="0" smtClean="0"/>
              <a:t>родители любили меня и понимали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0036983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9075"/>
            <a:ext cx="12192000" cy="97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1268412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1" y="6611938"/>
            <a:ext cx="12192001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1"/>
            <a:ext cx="1219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23410" y="416431"/>
            <a:ext cx="9652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Режим дня в период подготовки к экзаменам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6031" y="170099"/>
            <a:ext cx="1108526" cy="1144031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43" y="219073"/>
            <a:ext cx="1093129" cy="10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23410" y="1758619"/>
            <a:ext cx="1031965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800" dirty="0" smtClean="0"/>
              <a:t>Подготовка к экзаменам – 8 часов в день</a:t>
            </a:r>
          </a:p>
          <a:p>
            <a:pPr>
              <a:buClr>
                <a:srgbClr val="00B050"/>
              </a:buClr>
            </a:pPr>
            <a:endParaRPr lang="ru-RU" sz="2800" dirty="0" smtClean="0"/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800" dirty="0" smtClean="0"/>
              <a:t>Занятия спортом, прогулки на свежем воздухе - 8 часов в день</a:t>
            </a:r>
          </a:p>
          <a:p>
            <a:pPr>
              <a:buClr>
                <a:srgbClr val="00B050"/>
              </a:buClr>
            </a:pPr>
            <a:endParaRPr lang="ru-RU" sz="2800" dirty="0" smtClean="0"/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800" dirty="0" smtClean="0"/>
              <a:t>Сон - не менее 8 часов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85767" y="4449876"/>
            <a:ext cx="74655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Давайте ребенку время на отдых и развлечения.</a:t>
            </a:r>
          </a:p>
          <a:p>
            <a:pPr algn="ctr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Подготовка к экзаменам – это важно,</a:t>
            </a:r>
          </a:p>
          <a:p>
            <a:pPr algn="ctr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но нельзя занимать ей все свободное время. </a:t>
            </a:r>
          </a:p>
          <a:p>
            <a:pPr algn="ctr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Это не добавит ни энергии, ни целеустремленности</a:t>
            </a:r>
            <a:endParaRPr lang="ru-RU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43605" y="3058162"/>
            <a:ext cx="4202081" cy="318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5644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9075"/>
            <a:ext cx="12192000" cy="97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1268412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1" y="6611938"/>
            <a:ext cx="12192001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1"/>
            <a:ext cx="1219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23410" y="416431"/>
            <a:ext cx="9652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Организация рабочего пространства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6031" y="170099"/>
            <a:ext cx="1108526" cy="1144031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43" y="219073"/>
            <a:ext cx="1093129" cy="10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/>
          <a:srcRect l="3999"/>
          <a:stretch/>
        </p:blipFill>
        <p:spPr>
          <a:xfrm>
            <a:off x="2316339" y="1336341"/>
            <a:ext cx="7559320" cy="5244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79405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9075"/>
            <a:ext cx="12192000" cy="97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1268412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1" y="6611938"/>
            <a:ext cx="12192001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1"/>
            <a:ext cx="1219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23410" y="416431"/>
            <a:ext cx="9652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Важно помнить!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6031" y="170099"/>
            <a:ext cx="1108526" cy="1144031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43" y="219073"/>
            <a:ext cx="1093129" cy="10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201213" y="2014640"/>
            <a:ext cx="789701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 smtClean="0"/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Снижает качество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подготовки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к экзаменам!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11272" y="1543874"/>
            <a:ext cx="3144158" cy="2542190"/>
            <a:chOff x="371445" y="1641858"/>
            <a:chExt cx="2736998" cy="2319915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1445" y="1641858"/>
              <a:ext cx="2604754" cy="195545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568132" y="3561663"/>
              <a:ext cx="25403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/>
                <a:t>с</a:t>
              </a:r>
              <a:r>
                <a:rPr lang="ru-RU" sz="2000" dirty="0" smtClean="0"/>
                <a:t>лабая освещенность</a:t>
              </a:r>
              <a:endParaRPr lang="ru-RU" sz="20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752114" y="3970497"/>
            <a:ext cx="3136051" cy="2408233"/>
            <a:chOff x="6095999" y="1677992"/>
            <a:chExt cx="2809224" cy="2272927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95999" y="1677992"/>
              <a:ext cx="2809224" cy="18728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6456277" y="3550809"/>
              <a:ext cx="2359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телефонные звонки</a:t>
              </a:r>
              <a:endParaRPr lang="ru-RU" sz="20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60938" y="4035035"/>
            <a:ext cx="3101691" cy="2470535"/>
            <a:chOff x="3125743" y="1721282"/>
            <a:chExt cx="2761173" cy="2260404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25743" y="1721282"/>
              <a:ext cx="2761173" cy="17966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3647183" y="3581576"/>
              <a:ext cx="17182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музыка и шум</a:t>
              </a:r>
              <a:endParaRPr lang="ru-RU" sz="20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8752114" y="1540808"/>
            <a:ext cx="3136051" cy="2429689"/>
            <a:chOff x="9012662" y="1641858"/>
            <a:chExt cx="2941784" cy="2276941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012662" y="1641858"/>
              <a:ext cx="2941784" cy="17992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9984174" y="3518689"/>
              <a:ext cx="13051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телевизор</a:t>
              </a:r>
              <a:endParaRPr lang="ru-RU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195611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9075"/>
            <a:ext cx="12192000" cy="97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1268412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1" y="6611938"/>
            <a:ext cx="12192001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1"/>
            <a:ext cx="1219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23410" y="416431"/>
            <a:ext cx="9652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Питание и сон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6031" y="170099"/>
            <a:ext cx="1108526" cy="1144031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43" y="219073"/>
            <a:ext cx="1093129" cy="10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9262" y="1937657"/>
            <a:ext cx="5182821" cy="40257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03202" y="1606816"/>
            <a:ext cx="4037484" cy="269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89615" y="3896465"/>
            <a:ext cx="3939033" cy="2599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05454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9075"/>
            <a:ext cx="12192000" cy="97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1268412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1" y="6611938"/>
            <a:ext cx="12192001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1"/>
            <a:ext cx="1219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6031" y="170099"/>
            <a:ext cx="1108526" cy="1144031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43" y="219073"/>
            <a:ext cx="1093129" cy="10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85704" y="1395919"/>
            <a:ext cx="79280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Главная цель –</a:t>
            </a:r>
            <a:b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сохранить душевное равновесие!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46440" y="2731446"/>
            <a:ext cx="5699117" cy="362912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-3" y="3747002"/>
            <a:ext cx="418628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Сейчас ваш ребенок больше всего </a:t>
            </a:r>
          </a:p>
          <a:p>
            <a:pPr algn="ctr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нуждается в любви </a:t>
            </a:r>
          </a:p>
          <a:p>
            <a:pPr algn="ctr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и поддержке!</a:t>
            </a:r>
            <a:endParaRPr lang="ru-RU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686800" y="3853509"/>
            <a:ext cx="32535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ГИА-9 – первый </a:t>
            </a:r>
          </a:p>
          <a:p>
            <a:pPr algn="ctr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экзаменационный </a:t>
            </a:r>
          </a:p>
          <a:p>
            <a:pPr algn="ctr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опыт!</a:t>
            </a:r>
            <a:endParaRPr lang="ru-RU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66214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1" y="6611938"/>
            <a:ext cx="12192001" cy="246062"/>
          </a:xfrm>
          <a:prstGeom prst="rect">
            <a:avLst/>
          </a:prstGeom>
          <a:solidFill>
            <a:srgbClr val="00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6152" name="Прямоугольник 3"/>
          <p:cNvSpPr>
            <a:spLocks noChangeArrowheads="1"/>
          </p:cNvSpPr>
          <p:nvPr/>
        </p:nvSpPr>
        <p:spPr bwMode="auto">
          <a:xfrm>
            <a:off x="0" y="6581081"/>
            <a:ext cx="12192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ГБОУ ИРО Краснодарского края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www.iro23.ru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</a:t>
            </a:r>
            <a:r>
              <a:rPr lang="en-US" altLang="ru-RU" sz="1400" dirty="0">
                <a:solidFill>
                  <a:schemeClr val="bg1"/>
                </a:solidFill>
                <a:latin typeface="+mn-lt"/>
              </a:rPr>
              <a:t>e-mail: post@iro23.ru</a:t>
            </a: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 / тел.: +7 (861) 232-85-78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5" b="100000" l="356" r="100000">
                        <a14:foregroundMark x1="26335" y1="88276" x2="26335" y2="88276"/>
                        <a14:foregroundMark x1="38078" y1="88276" x2="38078" y2="88276"/>
                        <a14:foregroundMark x1="54093" y1="90690" x2="54093" y2="90690"/>
                        <a14:foregroundMark x1="74733" y1="88276" x2="74733" y2="88276"/>
                        <a14:foregroundMark x1="20641" y1="37241" x2="20641" y2="37241"/>
                        <a14:foregroundMark x1="25623" y1="42759" x2="25623" y2="42759"/>
                        <a14:foregroundMark x1="25623" y1="42759" x2="25979" y2="45172"/>
                        <a14:foregroundMark x1="30605" y1="54483" x2="30605" y2="55517"/>
                        <a14:foregroundMark x1="30605" y1="57931" x2="30605" y2="60690"/>
                        <a14:foregroundMark x1="31317" y1="63793" x2="31317" y2="64828"/>
                        <a14:foregroundMark x1="31317" y1="65862" x2="31317" y2="65862"/>
                        <a14:foregroundMark x1="31317" y1="65862" x2="31317" y2="65862"/>
                        <a14:foregroundMark x1="29537" y1="57931" x2="28826" y2="53793"/>
                        <a14:foregroundMark x1="28114" y1="52414" x2="23843" y2="46207"/>
                        <a14:foregroundMark x1="22776" y1="43793" x2="19929" y2="40690"/>
                        <a14:foregroundMark x1="19217" y1="38966" x2="16014" y2="33793"/>
                        <a14:foregroundMark x1="14947" y1="32759" x2="14947" y2="32759"/>
                        <a14:foregroundMark x1="14591" y1="32414" x2="14591" y2="32414"/>
                        <a14:foregroundMark x1="14591" y1="32414" x2="14591" y2="32414"/>
                        <a14:foregroundMark x1="17794" y1="30000" x2="17794" y2="30000"/>
                        <a14:foregroundMark x1="17794" y1="30000" x2="17794" y2="30000"/>
                        <a14:foregroundMark x1="22776" y1="36552" x2="23488" y2="39310"/>
                        <a14:foregroundMark x1="27402" y1="46897" x2="28826" y2="49655"/>
                        <a14:foregroundMark x1="30961" y1="52414" x2="32384" y2="55862"/>
                        <a14:foregroundMark x1="33452" y1="56552" x2="33808" y2="57931"/>
                        <a14:foregroundMark x1="35231" y1="61724" x2="35231" y2="63793"/>
                        <a14:foregroundMark x1="35231" y1="64483" x2="35231" y2="66897"/>
                        <a14:foregroundMark x1="35231" y1="67586" x2="35231" y2="67586"/>
                        <a14:foregroundMark x1="34520" y1="68621" x2="33452" y2="68621"/>
                        <a14:foregroundMark x1="33096" y1="68621" x2="26690" y2="66207"/>
                        <a14:foregroundMark x1="26335" y1="65862" x2="25267" y2="64483"/>
                        <a14:foregroundMark x1="24911" y1="64138" x2="24911" y2="64138"/>
                        <a14:foregroundMark x1="24555" y1="63793" x2="23843" y2="61379"/>
                        <a14:foregroundMark x1="23843" y1="60690" x2="23843" y2="58621"/>
                        <a14:foregroundMark x1="16014" y1="35517" x2="16014" y2="35517"/>
                        <a14:foregroundMark x1="14591" y1="34483" x2="13523" y2="35172"/>
                        <a14:foregroundMark x1="12100" y1="35862" x2="12100" y2="35862"/>
                        <a14:foregroundMark x1="12100" y1="29655" x2="12100" y2="29655"/>
                        <a14:foregroundMark x1="12100" y1="29655" x2="12100" y2="29655"/>
                        <a14:foregroundMark x1="14235" y1="26897" x2="14235" y2="26897"/>
                        <a14:foregroundMark x1="14947" y1="26897" x2="20641" y2="32414"/>
                        <a14:foregroundMark x1="20641" y1="32414" x2="20641" y2="32414"/>
                        <a14:foregroundMark x1="22064" y1="33448" x2="22064" y2="33448"/>
                        <a14:foregroundMark x1="29537" y1="48276" x2="29537" y2="48276"/>
                        <a14:foregroundMark x1="32028" y1="49310" x2="32028" y2="49310"/>
                        <a14:foregroundMark x1="35943" y1="48276" x2="35943" y2="48276"/>
                        <a14:foregroundMark x1="36655" y1="52069" x2="36655" y2="53448"/>
                        <a14:foregroundMark x1="36655" y1="55862" x2="36655" y2="55862"/>
                        <a14:foregroundMark x1="28114" y1="17931" x2="28114" y2="17931"/>
                        <a14:foregroundMark x1="28114" y1="17931" x2="28114" y2="17931"/>
                        <a14:foregroundMark x1="28470" y1="15172" x2="28470" y2="15172"/>
                        <a14:foregroundMark x1="28470" y1="15172" x2="28470" y2="15172"/>
                        <a14:foregroundMark x1="31673" y1="13103" x2="31673" y2="13103"/>
                        <a14:foregroundMark x1="31673" y1="13103" x2="31673" y2="13103"/>
                        <a14:foregroundMark x1="33096" y1="13103" x2="34164" y2="13793"/>
                        <a14:foregroundMark x1="34164" y1="13793" x2="35943" y2="15862"/>
                        <a14:foregroundMark x1="35943" y1="15862" x2="35943" y2="15862"/>
                        <a14:foregroundMark x1="29181" y1="17586" x2="29181" y2="17586"/>
                        <a14:foregroundMark x1="29181" y1="17586" x2="29181" y2="17586"/>
                        <a14:foregroundMark x1="27758" y1="17586" x2="27758" y2="17586"/>
                        <a14:foregroundMark x1="26335" y1="15862" x2="26335" y2="15862"/>
                        <a14:foregroundMark x1="25623" y1="14483" x2="25623" y2="14483"/>
                        <a14:foregroundMark x1="25623" y1="14483" x2="25623" y2="14483"/>
                        <a14:foregroundMark x1="25623" y1="13448" x2="25623" y2="13448"/>
                        <a14:foregroundMark x1="26335" y1="12069" x2="26335" y2="12069"/>
                        <a14:foregroundMark x1="26335" y1="12069" x2="26335" y2="12069"/>
                        <a14:foregroundMark x1="28470" y1="12069" x2="28470" y2="12069"/>
                        <a14:foregroundMark x1="31317" y1="12414" x2="31317" y2="12414"/>
                        <a14:foregroundMark x1="31317" y1="12414" x2="31317" y2="12414"/>
                        <a14:foregroundMark x1="31317" y1="13103" x2="31673" y2="141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64943" y="444508"/>
            <a:ext cx="1677814" cy="1731553"/>
          </a:xfrm>
          <a:prstGeom prst="rect">
            <a:avLst/>
          </a:prstGeom>
        </p:spPr>
      </p:pic>
      <p:pic>
        <p:nvPicPr>
          <p:cNvPr id="6148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542" y="497868"/>
            <a:ext cx="1621971" cy="1624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27055" y="444508"/>
            <a:ext cx="773788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Ваше собственное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спокойствие и уверенность – 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самые надежные помощники 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для вашего ребёнка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21010" y="2823393"/>
            <a:ext cx="5149978" cy="375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2182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377</Words>
  <Application>Microsoft Office PowerPoint</Application>
  <PresentationFormat>Произвольный</PresentationFormat>
  <Paragraphs>59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    О психологической помощи  родителям обучающихся  в период подготовки к ГИА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роли семьи в психологической подготовке выпускников к ЕГЭ</dc:title>
  <dc:creator>K204</dc:creator>
  <cp:lastModifiedBy>TEST_WIN</cp:lastModifiedBy>
  <cp:revision>14</cp:revision>
  <dcterms:created xsi:type="dcterms:W3CDTF">2019-01-30T12:59:34Z</dcterms:created>
  <dcterms:modified xsi:type="dcterms:W3CDTF">2019-02-05T06:16:57Z</dcterms:modified>
</cp:coreProperties>
</file>