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s://mypresentation.ru/documents/f263b5f8154d162ff3a30d0e2b1ec267/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mypresentation.ru/documents/dbaf0c8def88fc54de33b76c20cde8f7/img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Найди лишнее число в каждом ряду:  -5,10,11,15,20   -40,30,19,20,70   -12,16,34,13,18   -23,43,58,73,93 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fs00.infourok.ru/images/doc/186/212788/img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Нина</dc:creator>
  <cp:lastModifiedBy>Нина</cp:lastModifiedBy>
  <cp:revision>1</cp:revision>
  <dcterms:created xsi:type="dcterms:W3CDTF">2022-03-01T19:55:49Z</dcterms:created>
  <dcterms:modified xsi:type="dcterms:W3CDTF">2022-03-01T19:59:23Z</dcterms:modified>
</cp:coreProperties>
</file>