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393" r:id="rId2"/>
    <p:sldId id="760" r:id="rId3"/>
    <p:sldId id="774" r:id="rId4"/>
    <p:sldId id="775" r:id="rId5"/>
    <p:sldId id="763" r:id="rId6"/>
    <p:sldId id="764" r:id="rId7"/>
    <p:sldId id="773" r:id="rId8"/>
    <p:sldId id="766" r:id="rId9"/>
    <p:sldId id="776" r:id="rId10"/>
    <p:sldId id="771" r:id="rId11"/>
    <p:sldId id="768" r:id="rId12"/>
  </p:sldIdLst>
  <p:sldSz cx="9144000" cy="5715000" type="screen16x10"/>
  <p:notesSz cx="6797675" cy="9928225"/>
  <p:defaultTextStyle>
    <a:defPPr>
      <a:defRPr lang="ru-RU"/>
    </a:defPPr>
    <a:lvl1pPr marL="0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4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0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36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80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26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71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16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60" algn="l" defTabSz="6856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682F"/>
    <a:srgbClr val="FF99FF"/>
    <a:srgbClr val="CEEAB0"/>
    <a:srgbClr val="FBCDA7"/>
    <a:srgbClr val="00FE73"/>
    <a:srgbClr val="FFABAB"/>
    <a:srgbClr val="00863D"/>
    <a:srgbClr val="006C31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6422" autoAdjust="0"/>
  </p:normalViewPr>
  <p:slideViewPr>
    <p:cSldViewPr>
      <p:cViewPr varScale="1">
        <p:scale>
          <a:sx n="102" d="100"/>
          <a:sy n="102" d="100"/>
        </p:scale>
        <p:origin x="662" y="72"/>
      </p:cViewPr>
      <p:guideLst>
        <p:guide orient="horz" pos="2160"/>
        <p:guide pos="384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956D-CD3D-4EE4-A4FB-6AC41CE2ACF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F626-BCCC-449D-9DD4-2E0E4B72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1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57ECF-D4B8-438D-BE5E-5861956C16B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FFB1-305F-400C-A150-84EC20CC4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4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90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36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80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26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71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16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60" algn="l" defTabSz="685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4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7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16545"/>
            <a:ext cx="9129370" cy="568931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rtlCol="0" anchor="ctr"/>
          <a:lstStyle/>
          <a:p>
            <a:pPr algn="ctr"/>
            <a:endParaRPr lang="ru-RU" sz="14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238500"/>
            <a:ext cx="6858000" cy="825500"/>
          </a:xfrm>
        </p:spPr>
        <p:txBody>
          <a:bodyPr anchor="t" anchorCtr="0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4270376"/>
            <a:ext cx="6858000" cy="44450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844" indent="0" algn="ctr">
              <a:buNone/>
            </a:lvl2pPr>
            <a:lvl3pPr marL="685690" indent="0" algn="ctr">
              <a:buNone/>
            </a:lvl3pPr>
            <a:lvl4pPr marL="1028536" indent="0" algn="ctr">
              <a:buNone/>
            </a:lvl4pPr>
            <a:lvl5pPr marL="1371380" indent="0" algn="ctr">
              <a:buNone/>
            </a:lvl5pPr>
            <a:lvl6pPr marL="1714226" indent="0" algn="ctr">
              <a:buNone/>
            </a:lvl6pPr>
            <a:lvl7pPr marL="2057071" indent="0" algn="ctr">
              <a:buNone/>
            </a:lvl7pPr>
            <a:lvl8pPr marL="2399916" indent="0" algn="ctr">
              <a:buNone/>
            </a:lvl8pPr>
            <a:lvl9pPr marL="274276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5295900"/>
            <a:ext cx="2286000" cy="304800"/>
          </a:xfrm>
        </p:spPr>
        <p:txBody>
          <a:bodyPr/>
          <a:lstStyle>
            <a:lvl1pPr>
              <a:defRPr sz="1100"/>
            </a:lvl1pPr>
          </a:lstStyle>
          <a:p>
            <a:fld id="{511444F9-EEB7-4311-B5F1-97FE74C203E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5295900"/>
            <a:ext cx="347472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5295900"/>
            <a:ext cx="1219200" cy="304800"/>
          </a:xfrm>
        </p:spPr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1837386"/>
            <a:ext cx="7315200" cy="226947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eaLnBrk="1" latinLnBrk="0" hangingPunct="1"/>
            <a:endParaRPr kumimoji="0" lang="en-US" sz="140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4206876"/>
            <a:ext cx="7315200" cy="5715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eaLnBrk="1" latinLnBrk="0" hangingPunct="1"/>
            <a:endParaRPr kumimoji="0" lang="en-US" sz="140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1837386"/>
            <a:ext cx="228600" cy="226947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eaLnBrk="1" latinLnBrk="0" hangingPunct="1"/>
            <a:endParaRPr kumimoji="0" lang="en-US" sz="140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4206876"/>
            <a:ext cx="228600" cy="5715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 eaLnBrk="1" latinLnBrk="0" hangingPunct="1"/>
            <a:endParaRPr kumimoji="0"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Pictures\!Рабочки для приветственных адресов\florju_anotherday_pp (5)_cr_c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6545"/>
            <a:ext cx="9125489" cy="9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16545"/>
            <a:ext cx="9129370" cy="568931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5" y="2391"/>
            <a:ext cx="7342319" cy="937287"/>
          </a:xfrm>
        </p:spPr>
        <p:txBody>
          <a:bodyPr lIns="26996" tIns="26996" rIns="26996" bIns="26996" anchor="ctr">
            <a:normAutofit/>
          </a:bodyPr>
          <a:lstStyle>
            <a:lvl1pPr algn="ctr">
              <a:defRPr sz="2100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18" y="5317773"/>
            <a:ext cx="2289048" cy="30480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76779" y="36260"/>
            <a:ext cx="822814" cy="839626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272368" y="43510"/>
              <a:ext cx="457226" cy="518322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25500"/>
          </a:xfrm>
          <a:prstGeom prst="rect">
            <a:avLst/>
          </a:prstGeom>
        </p:spPr>
        <p:txBody>
          <a:bodyPr vert="horz" lIns="68569" tIns="34285" rIns="68569" bIns="34285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016000"/>
            <a:ext cx="8229600" cy="4091940"/>
          </a:xfrm>
          <a:prstGeom prst="rect">
            <a:avLst/>
          </a:prstGeom>
        </p:spPr>
        <p:txBody>
          <a:bodyPr vert="horz" lIns="68569" tIns="34285" rIns="68569" bIns="34285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5296959"/>
            <a:ext cx="2289048" cy="304800"/>
          </a:xfrm>
          <a:prstGeom prst="rect">
            <a:avLst/>
          </a:prstGeom>
        </p:spPr>
        <p:txBody>
          <a:bodyPr vert="horz" lIns="68569" tIns="34285" rIns="68569" bIns="34285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11444F9-EEB7-4311-B5F1-97FE74C203E6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5296959"/>
            <a:ext cx="3505200" cy="304800"/>
          </a:xfrm>
          <a:prstGeom prst="rect">
            <a:avLst/>
          </a:prstGeom>
        </p:spPr>
        <p:txBody>
          <a:bodyPr vert="horz" lIns="68569" tIns="34285" rIns="68569" bIns="34285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5296959"/>
            <a:ext cx="1981200" cy="304800"/>
          </a:xfrm>
          <a:prstGeom prst="rect">
            <a:avLst/>
          </a:prstGeom>
        </p:spPr>
        <p:txBody>
          <a:bodyPr vert="horz" lIns="68569" tIns="34285" rIns="68569" bIns="34285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87FE6D9D-2A0B-43B8-A1C3-81968A25D6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07" indent="-205707" algn="l" rtl="0" eaLnBrk="1" latinLnBrk="0" hangingPunct="1">
        <a:spcBef>
          <a:spcPts val="450"/>
        </a:spcBef>
        <a:buClr>
          <a:schemeClr val="accent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15" indent="-205707" algn="l" rtl="0" eaLnBrk="1" latinLnBrk="0" hangingPunct="1">
        <a:spcBef>
          <a:spcPts val="375"/>
        </a:spcBef>
        <a:buClr>
          <a:schemeClr val="accent2"/>
        </a:buClr>
        <a:buSzPct val="76000"/>
        <a:buFont typeface="Wingdings 3"/>
        <a:buChar char="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17120" indent="-171422" algn="l" rtl="0" eaLnBrk="1" latinLnBrk="0" hangingPunct="1">
        <a:spcBef>
          <a:spcPts val="37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828" indent="-171422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36" indent="-171422" algn="l" rtl="0" eaLnBrk="1" latinLnBrk="0" hangingPunct="1">
        <a:spcBef>
          <a:spcPts val="225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242" indent="-137137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380" indent="-137137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518" indent="-137137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656" indent="-137137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66355" y="1453321"/>
            <a:ext cx="5688632" cy="2562230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обязанности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организаторов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078" y="4153644"/>
            <a:ext cx="9144000" cy="12939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9" tIns="34285" rIns="323948" bIns="34285" anchor="ctr"/>
          <a:lstStyle/>
          <a:p>
            <a:pPr algn="r">
              <a:defRPr/>
            </a:pPr>
            <a:r>
              <a:rPr lang="ru-RU" sz="28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Горностаева</a:t>
            </a:r>
            <a:r>
              <a:rPr lang="ru-RU" sz="28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Юрьевна,</a:t>
            </a:r>
            <a:endParaRPr lang="ru-RU" sz="28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6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надзору и контролю </a:t>
            </a:r>
            <a:endParaRPr lang="ru-RU" sz="1600" kern="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16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министерства </a:t>
            </a:r>
            <a:r>
              <a:rPr lang="ru-RU" sz="16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endParaRPr lang="ru-RU" sz="1600" kern="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ru-RU" sz="16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</a:t>
            </a:r>
            <a:r>
              <a:rPr lang="ru-RU" sz="16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Краснодарского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0855" y="157203"/>
            <a:ext cx="6327535" cy="623237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Краснодарского края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9789" y="5461455"/>
            <a:ext cx="1980975" cy="221207"/>
          </a:xfrm>
          <a:prstGeom prst="rect">
            <a:avLst/>
          </a:prstGeom>
          <a:noFill/>
        </p:spPr>
        <p:txBody>
          <a:bodyPr wrap="none" lIns="51427" tIns="25714" rIns="51427" bIns="25714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2021,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 </a:t>
            </a: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Doc\Мероприятия\2014-02-25 Краевое родительское собрание\Информационные плакаты ЕГЭ\in_img_201113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/>
          <a:stretch/>
        </p:blipFill>
        <p:spPr bwMode="auto">
          <a:xfrm>
            <a:off x="176914" y="2526323"/>
            <a:ext cx="1199772" cy="1502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\Мероприятия\2014-02-25 Краевое родительское собрание\Информационные плакаты ЕГЭ\in_img_201113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/>
          <a:stretch/>
        </p:blipFill>
        <p:spPr bwMode="auto">
          <a:xfrm>
            <a:off x="1337756" y="2106036"/>
            <a:ext cx="1272119" cy="16190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\Мероприятия\2014-02-25 Краевое родительское собрание\Информационные плакаты ЕГЭ\in_img_20111_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/>
          <a:stretch/>
        </p:blipFill>
        <p:spPr bwMode="auto">
          <a:xfrm>
            <a:off x="2456396" y="1811036"/>
            <a:ext cx="1120595" cy="15699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c\Мероприятия\2015-10-28 Совещание Рособрнадзора в Сочи\ЕГЭ__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1" y="1124547"/>
            <a:ext cx="2001801" cy="10576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\Мероприятия\2014-02-25 Краевое родительское собрание\Информационные плакаты ЕГЭ\in_img_20111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/>
          <a:stretch/>
        </p:blipFill>
        <p:spPr bwMode="auto">
          <a:xfrm>
            <a:off x="2483768" y="1062375"/>
            <a:ext cx="3689957" cy="46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2289" y="2703612"/>
            <a:ext cx="5059424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БЛАГОДАРЮ ЗА ВНИМАНИЕ!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  <a:ea typeface="Roboto" panose="02000000000000000000" pitchFamily="2" charset="0"/>
              <a:cs typeface="Gotham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342319" cy="937287"/>
          </a:xfrm>
        </p:spPr>
        <p:txBody>
          <a:bodyPr anchor="t">
            <a:normAutofit/>
          </a:bodyPr>
          <a:lstStyle/>
          <a:p>
            <a:pPr algn="l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</a:t>
            </a:r>
          </a:p>
        </p:txBody>
      </p:sp>
      <p:pic>
        <p:nvPicPr>
          <p:cNvPr id="7" name="Picture 2" descr="D:\Doc\Мероприятия\2014-02-25 Краевое родительское собрание\Информационные плакаты ЕГЭ\in_img_201113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1" b="1954"/>
          <a:stretch/>
        </p:blipFill>
        <p:spPr bwMode="auto">
          <a:xfrm>
            <a:off x="1979712" y="979390"/>
            <a:ext cx="4320480" cy="46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c\Мероприятия\2015-10-28 Совещание Рособрнадзора в Сочи\ЕГЭ__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2" y="1057300"/>
            <a:ext cx="1366428" cy="721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37287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ЕГЭ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9" b="3381"/>
          <a:stretch/>
        </p:blipFill>
        <p:spPr>
          <a:xfrm>
            <a:off x="2123728" y="1057300"/>
            <a:ext cx="4608512" cy="44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2820"/>
            <a:ext cx="7342319" cy="937287"/>
          </a:xfrm>
        </p:spPr>
        <p:txBody>
          <a:bodyPr anchor="t"/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lang="ru-RU" sz="2400" dirty="0"/>
              <a:t> </a:t>
            </a:r>
            <a:r>
              <a:rPr lang="ru-RU" sz="3200" dirty="0"/>
              <a:t>ЕГЭ</a:t>
            </a:r>
            <a:r>
              <a:rPr lang="ru-RU" sz="2400" dirty="0"/>
              <a:t> </a:t>
            </a:r>
            <a:r>
              <a:rPr lang="ru-RU" sz="4800" dirty="0">
                <a:solidFill>
                  <a:srgbClr val="FF0000"/>
                </a:solidFill>
              </a:rPr>
              <a:t>запрещается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0" b="3381"/>
          <a:stretch/>
        </p:blipFill>
        <p:spPr>
          <a:xfrm>
            <a:off x="1115616" y="1057300"/>
            <a:ext cx="6048671" cy="45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172"/>
            <a:ext cx="7342319" cy="937287"/>
          </a:xfrm>
        </p:spPr>
        <p:txBody>
          <a:bodyPr anchor="t">
            <a:normAutofit/>
          </a:bodyPr>
          <a:lstStyle/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 выпускников,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нарушивших порядок проведения ЕГЭ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5289" y="1273324"/>
            <a:ext cx="3519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 экзамена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12831" y="1161538"/>
            <a:ext cx="928537" cy="74679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3118" y="2501360"/>
            <a:ext cx="7652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пересдачи экзамена по выбору, с которого удалён, в текущем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1368" y="4081636"/>
            <a:ext cx="7479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протокола об административной ответственности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64105" y="2655122"/>
            <a:ext cx="977263" cy="74679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64105" y="4185293"/>
            <a:ext cx="895527" cy="746792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7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181" y="159529"/>
            <a:ext cx="7342319" cy="474600"/>
          </a:xfrm>
        </p:spPr>
        <p:txBody>
          <a:bodyPr anchor="t"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удаления с экзаменов</a:t>
            </a:r>
          </a:p>
        </p:txBody>
      </p:sp>
      <p:pic>
        <p:nvPicPr>
          <p:cNvPr id="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5" y="243481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94813" y="2945007"/>
            <a:ext cx="8179973" cy="0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965547"/>
            <a:ext cx="266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удалённых участников:</a:t>
            </a:r>
          </a:p>
        </p:txBody>
      </p:sp>
      <p:pic>
        <p:nvPicPr>
          <p:cNvPr id="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1" y="243481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6" y="2434817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1" y="2434817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6" y="2434817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3" y="2215690"/>
            <a:ext cx="165250" cy="3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9" y="2215690"/>
            <a:ext cx="165250" cy="3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4" y="2215689"/>
            <a:ext cx="165250" cy="3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9" y="2215689"/>
            <a:ext cx="165250" cy="3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4" y="2215689"/>
            <a:ext cx="165250" cy="3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Человечик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4" y="2048369"/>
            <a:ext cx="131837" cy="30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 descr="Человечик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0" y="2048369"/>
            <a:ext cx="131837" cy="30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Человечик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5" y="2048368"/>
            <a:ext cx="131837" cy="30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1" descr="Человечик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40" y="2048368"/>
            <a:ext cx="131837" cy="30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Человечик_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85" y="2048368"/>
            <a:ext cx="131837" cy="30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1" descr="Человечик_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6" y="1954423"/>
            <a:ext cx="106328" cy="24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Человечик_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2" y="1954423"/>
            <a:ext cx="106328" cy="24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 descr="Человечик_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7" y="1954422"/>
            <a:ext cx="106328" cy="24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 descr="Человечик_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2" y="1954422"/>
            <a:ext cx="106328" cy="24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09" y="2215688"/>
            <a:ext cx="165250" cy="3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 descr="Человечик_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0" y="1846328"/>
            <a:ext cx="86904" cy="2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Человечик_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6" y="1846328"/>
            <a:ext cx="86904" cy="2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Человечик_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1" y="1846327"/>
            <a:ext cx="86904" cy="2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22" y="244910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71" y="2434813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2748" y="3048373"/>
            <a:ext cx="833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8932" y="3048373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43808" y="3048373"/>
            <a:ext cx="1261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2014-2016 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69205" y="303356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  <p:pic>
        <p:nvPicPr>
          <p:cNvPr id="3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74" y="2463173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20" y="2463173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65" y="246317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10" y="246317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55" y="246317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79" y="2255870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25" y="2255870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70" y="2255869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15" y="2255869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90" y="2463170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1" descr="Человечик_s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63" y="2088814"/>
            <a:ext cx="120493" cy="28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1" descr="Человечик_s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09" y="2088814"/>
            <a:ext cx="120493" cy="28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1" descr="Человечик_s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84" y="1991085"/>
            <a:ext cx="84072" cy="19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27" y="2255868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72841" y="1434766"/>
            <a:ext cx="105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6359" y="1467487"/>
            <a:ext cx="105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87824" y="1455164"/>
            <a:ext cx="1233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01715" y="1462390"/>
            <a:ext cx="946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63573" y="3027170"/>
            <a:ext cx="1261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год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947734" y="1675944"/>
            <a:ext cx="1196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89645" y="3049344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pic>
        <p:nvPicPr>
          <p:cNvPr id="7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3" y="2476657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35" y="2301981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08" y="229679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83" y="2470867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9" y="2462167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188344" y="1517932"/>
            <a:ext cx="946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pic>
        <p:nvPicPr>
          <p:cNvPr id="81" name="Picture 2" descr="http://rd.sputnik.ru/?q=apcSN3Ude9n4Y8iI1J9HDs2BKgyp1vfi-12DPpiUCCFJHfBFp4VBxGqWNSBSdTZsIWOblalukHX6Pc6aU1rtZzwvokbmvzN2FSgT9SM9z2C9KQBovmBkrC2GtlKkwQej-X-HOJTYkW9Keb9665x7vWu4YKawVQTjYRJt3lvV0MX4wKkAVOpNDX2fGLOSSnZb6okbj8VejL6C-uoPiaQqghFQFPlUKvyPVVpaPsbUR1cU8yqLmVrKxMV3DghHgWrOj-CiikAHXyDRz95bl-zDeI7wMceQ-dfcX0gDId3NM-TdYjthvAkseS0fJYhI67HCzfmgIPjS5FbE9IUJ4Q6VFq7eG-OZ_aXpi7A8rZQXG7slGU4oqRFIGgfnfLlSFEKlzFvYx__CFyFwG2fTlwg3cL1CLMbomjGGV5Qdoe_Jq7zAefdP6r4uIV7nLOfC54RHhIWbYo49QwmPx2WlV3Nb4gexLv_NPVvfpwZMrcG_dZSUXJS9Wu_-UeEKVQk8TqAFWIhClAS1DWiXgjlAn_wTz_AxqCPQpvhTE86082Yyc4LjhlEZfZsQ4pIE5-SMbPho-obwnbDKsf93bDIkMrtCCNNgjL7W_hMjieYXHuAg8oxZRwVvdX7hSLk5fzUXLE_lVK8c9DOG1F_LS5vUS9rTCK_qx-9kr67LP32nmmCTnBpbFEGTwM4ZvScv5N-IoG09JW5Bn_R7Nrj6mWTQUXGJQYln5llDpso4azHcak-w&amp;key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0" y="3566335"/>
            <a:ext cx="1347363" cy="185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Загнутый угол 81"/>
          <p:cNvSpPr/>
          <p:nvPr/>
        </p:nvSpPr>
        <p:spPr>
          <a:xfrm>
            <a:off x="2584223" y="3433564"/>
            <a:ext cx="6308257" cy="2063316"/>
          </a:xfrm>
          <a:prstGeom prst="foldedCorner">
            <a:avLst>
              <a:gd name="adj" fmla="val 11500"/>
            </a:avLst>
          </a:prstGeom>
          <a:solidFill>
            <a:srgbClr val="EDE4F1"/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19.30. </a:t>
            </a:r>
            <a:r>
              <a:rPr lang="ru-RU" sz="16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ведению образовательной деятельности и организации образовательного процесса </a:t>
            </a:r>
          </a:p>
          <a:p>
            <a:pPr marL="361950"/>
            <a:r>
              <a:rPr lang="ru-RU" sz="12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…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marL="361950"/>
            <a:r>
              <a:rPr lang="ru-RU" sz="12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</a:t>
            </a:r>
          </a:p>
          <a:p>
            <a:pPr marL="361950"/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от </a:t>
            </a:r>
            <a:r>
              <a:rPr lang="ru-RU" sz="20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рублей; </a:t>
            </a:r>
          </a:p>
          <a:p>
            <a:pPr marL="361950"/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0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рублей; </a:t>
            </a:r>
          </a:p>
          <a:p>
            <a:pPr marL="361950"/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0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1400" dirty="0">
                <a:solidFill>
                  <a:srgbClr val="A379B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рублей.</a:t>
            </a:r>
          </a:p>
        </p:txBody>
      </p:sp>
      <p:pic>
        <p:nvPicPr>
          <p:cNvPr id="83" name="Picture 5" descr="D:\Doc\Мероприятия\2013-03-24 Межрегиональное совещание по ЕГЭ\Доклад\Картинки\Case-Law-photo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125" b="100000" l="10000" r="82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9097" y="4667113"/>
            <a:ext cx="665163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5" descr="D:\Doc\Мероприятия\2013-03-24 Межрегиональное совещание по ЕГЭ\Доклад\Картинки\Case-Law-photo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18750" y1="21250" x2="18750" y2="2125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98973" y="4627125"/>
            <a:ext cx="6651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7475095" y="3053779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8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98" y="2504110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43" y="249938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24" y="2499387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98" y="2115044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64" y="227189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72" y="2524530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58" y="2499386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7389679" y="1332157"/>
            <a:ext cx="105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pic>
        <p:nvPicPr>
          <p:cNvPr id="95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73" y="247382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19" y="247382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64" y="2473821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61" y="2469565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60" y="2166756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68" y="2166756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75" y="2446439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21" y="2446439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6" y="244643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97" y="2179951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80" y="2172460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45" y="244452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90" y="243755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40" y="243755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54" y="2450731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71" y="2166100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1" y="2176909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96" y="1959567"/>
            <a:ext cx="153119" cy="3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52" y="247137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7" y="2316339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21" y="2114070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715" y="2276576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67" y="2268805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32" y="229320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41" y="2064650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29" y="2065786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57" y="1637402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35" y="1853478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13" y="2038223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66" y="1840556"/>
            <a:ext cx="170045" cy="3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9898"/>
            <a:ext cx="7342319" cy="478845"/>
          </a:xfrm>
        </p:spPr>
        <p:txBody>
          <a:bodyPr anchor="t"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проведением ЕГЭ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8784"/>
            <a:ext cx="1619672" cy="16746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3524"/>
            <a:ext cx="2376264" cy="2316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92" y="3073524"/>
            <a:ext cx="2638931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03581"/>
            <a:ext cx="3168352" cy="1806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5372"/>
            <a:ext cx="30963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564"/>
            <a:ext cx="7342319" cy="576135"/>
          </a:xfrm>
        </p:spPr>
        <p:txBody>
          <a:bodyPr anchor="t"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для организаторов ЕГЭ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0345" y="1707136"/>
            <a:ext cx="445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</a:t>
            </a:r>
          </a:p>
        </p:txBody>
      </p:sp>
      <p:pic>
        <p:nvPicPr>
          <p:cNvPr id="4" name="Picture 2" descr="http://mega-u.ru/sites/default/files/styles/large/public/p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2" y="1345332"/>
            <a:ext cx="1367367" cy="13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3088349"/>
            <a:ext cx="5199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обучающимся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3393" y="457291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аудитории  экзаменационные материалы, фотографировать их</a:t>
            </a:r>
          </a:p>
        </p:txBody>
      </p:sp>
      <p:pic>
        <p:nvPicPr>
          <p:cNvPr id="7" name="Picture 4" descr="http://www.dw.de/image/0,,15673492_401,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1" r="9981" b="6195"/>
          <a:stretch/>
        </p:blipFill>
        <p:spPr bwMode="auto">
          <a:xfrm>
            <a:off x="559095" y="4225652"/>
            <a:ext cx="1382305" cy="1330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5" y="4225652"/>
            <a:ext cx="1294267" cy="12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images.aif.ru/003/120/eb19e9b53260a1d2a9ba1ac1ad0a79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5" y="3073524"/>
            <a:ext cx="1338385" cy="889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5" y="2857500"/>
            <a:ext cx="1294267" cy="12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4" y="841276"/>
            <a:ext cx="8928992" cy="4726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ЕГЭ ЗАПРЕЩАЕТСЯ:</a:t>
            </a:r>
          </a:p>
        </p:txBody>
      </p:sp>
    </p:spTree>
    <p:extLst>
      <p:ext uri="{BB962C8B-B14F-4D97-AF65-F5344CB8AC3E}">
        <p14:creationId xmlns:p14="http://schemas.microsoft.com/office/powerpoint/2010/main" val="12919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организаторов по обеспечению санитарно-эпидемиологического режима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0" b="3381"/>
          <a:stretch/>
        </p:blipFill>
        <p:spPr>
          <a:xfrm>
            <a:off x="1579092" y="1015007"/>
            <a:ext cx="4865116" cy="46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19787</TotalTime>
  <Words>214</Words>
  <Application>Microsoft Office PowerPoint</Application>
  <PresentationFormat>Экран (16:10)</PresentationFormat>
  <Paragraphs>49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Bookman Old Style</vt:lpstr>
      <vt:lpstr>Calibri</vt:lpstr>
      <vt:lpstr>Cambria</vt:lpstr>
      <vt:lpstr>Gill Sans MT</vt:lpstr>
      <vt:lpstr>Gotham Pro</vt:lpstr>
      <vt:lpstr>Roboto</vt:lpstr>
      <vt:lpstr>Times New Roman</vt:lpstr>
      <vt:lpstr>Wingdings</vt:lpstr>
      <vt:lpstr>Wingdings 3</vt:lpstr>
      <vt:lpstr>Начальная</vt:lpstr>
      <vt:lpstr>Презентация PowerPoint</vt:lpstr>
      <vt:lpstr>Не забудьте</vt:lpstr>
      <vt:lpstr>Участникам ЕГЭ разрешается</vt:lpstr>
      <vt:lpstr>Участникам ЕГЭ запрещается</vt:lpstr>
      <vt:lpstr>Виды ответственности выпускников,  нарушивших порядок проведения ЕГЭ</vt:lpstr>
      <vt:lpstr>Динамика удаления с экзаменов</vt:lpstr>
      <vt:lpstr>Контроль за проведением ЕГЭ</vt:lpstr>
      <vt:lpstr>Запреты для организаторов ЕГЭ</vt:lpstr>
      <vt:lpstr> Обязанность организаторов по обеспечению санитарно-эпидемиологического режима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Ковалев</dc:creator>
  <cp:lastModifiedBy>Q17</cp:lastModifiedBy>
  <cp:revision>870</cp:revision>
  <cp:lastPrinted>2017-12-15T12:30:41Z</cp:lastPrinted>
  <dcterms:created xsi:type="dcterms:W3CDTF">2016-04-26T10:13:17Z</dcterms:created>
  <dcterms:modified xsi:type="dcterms:W3CDTF">2021-11-16T15:12:55Z</dcterms:modified>
</cp:coreProperties>
</file>