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6" r:id="rId13"/>
    <p:sldId id="272" r:id="rId14"/>
    <p:sldId id="273" r:id="rId15"/>
    <p:sldId id="274" r:id="rId16"/>
    <p:sldId id="275" r:id="rId17"/>
    <p:sldId id="257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AD5627-863D-4DEC-AC8A-CB94B764A710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4F2E67-059A-4A93-AAA8-AA7E2C449C1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Русская народная сказка</a:t>
            </a:r>
          </a:p>
          <a:p>
            <a:pPr algn="ctr"/>
            <a:r>
              <a:rPr lang="ru-RU" sz="3600" dirty="0" smtClean="0"/>
              <a:t>«Гуси – лебеди»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809.photobucket.com/albums/zz11/bukvoed/12875/138899/img011.jpg"/>
          <p:cNvPicPr>
            <a:picLocks noChangeAspect="1" noChangeArrowheads="1"/>
          </p:cNvPicPr>
          <p:nvPr/>
        </p:nvPicPr>
        <p:blipFill>
          <a:blip r:embed="rId2" cstate="print"/>
          <a:srcRect r="2084" b="5577"/>
          <a:stretch>
            <a:fillRect/>
          </a:stretch>
        </p:blipFill>
        <p:spPr bwMode="auto">
          <a:xfrm>
            <a:off x="179512" y="0"/>
            <a:ext cx="5400600" cy="66796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980728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избушке старая баба-яга прядет кудель. А на лавочке сидит братец, играет серебряными яблочками. Девочка вошла в избушку:</a:t>
            </a:r>
          </a:p>
          <a:p>
            <a:r>
              <a:rPr lang="ru-RU" dirty="0"/>
              <a:t>- Здравствуй, бабушка!</a:t>
            </a:r>
          </a:p>
          <a:p>
            <a:r>
              <a:rPr lang="ru-RU" dirty="0"/>
              <a:t>- Здравствуй, девица! Зачем на глаза явилась?</a:t>
            </a:r>
          </a:p>
          <a:p>
            <a:r>
              <a:rPr lang="ru-RU" dirty="0"/>
              <a:t>- Я по мхам, по болотам ходила, платье измочила, пришла погреться.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809.photobucket.com/albums/zz11/bukvoed/12875/138899/img010.jpg"/>
          <p:cNvPicPr>
            <a:picLocks noChangeAspect="1" noChangeArrowheads="1"/>
          </p:cNvPicPr>
          <p:nvPr/>
        </p:nvPicPr>
        <p:blipFill>
          <a:blip r:embed="rId2" cstate="print"/>
          <a:srcRect l="3124" t="64138" r="8365"/>
          <a:stretch>
            <a:fillRect/>
          </a:stretch>
        </p:blipFill>
        <p:spPr bwMode="auto">
          <a:xfrm>
            <a:off x="1403648" y="2924944"/>
            <a:ext cx="6120680" cy="3180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76672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Садись покуда кудель прясть. Баба-яга дала ей веретено, а сама ушла. Девочка прядет — вдруг из-под печки выбегает мышка и говорит ей:</a:t>
            </a:r>
          </a:p>
          <a:p>
            <a:pPr>
              <a:buFontTx/>
              <a:buChar char="-"/>
            </a:pPr>
            <a:r>
              <a:rPr lang="ru-RU" dirty="0" smtClean="0"/>
              <a:t>Девица</a:t>
            </a:r>
            <a:r>
              <a:rPr lang="ru-RU" dirty="0"/>
              <a:t>, девица, дай мне кашки, я тебе добренькое скажу</a:t>
            </a:r>
            <a:r>
              <a:rPr lang="ru-RU" dirty="0" smtClean="0"/>
              <a:t>.</a:t>
            </a:r>
          </a:p>
          <a:p>
            <a:r>
              <a:rPr lang="ru-RU" dirty="0"/>
              <a:t>Девочка дала ей кашки, мышка ей сказала:</a:t>
            </a:r>
          </a:p>
          <a:p>
            <a:r>
              <a:rPr lang="ru-RU" dirty="0"/>
              <a:t>- Баба-яга пошла баню топить. Она тебя вымоет выпарит, в печь посадит, зажарит и съест, сама на твоих костях покатается. Девочка сидит ни жива ни мертва, плачет, а мышка ей опять:</a:t>
            </a:r>
          </a:p>
          <a:p>
            <a:r>
              <a:rPr lang="ru-RU" dirty="0"/>
              <a:t>- Не дожидайся, бери братца, беги, а я за тебя кудель </a:t>
            </a:r>
            <a:r>
              <a:rPr lang="ru-RU" dirty="0" err="1"/>
              <a:t>попряду</a:t>
            </a:r>
            <a:r>
              <a:rPr lang="ru-RU" dirty="0"/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789040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Девочка взяла братца и побежала. А баба-яга подойдет к окошку и спрашивает:</a:t>
            </a:r>
          </a:p>
          <a:p>
            <a:r>
              <a:rPr lang="ru-RU" dirty="0"/>
              <a:t>- Девица, прядешь ли?</a:t>
            </a:r>
          </a:p>
          <a:p>
            <a:r>
              <a:rPr lang="ru-RU" dirty="0"/>
              <a:t>Мышка ей отвечает:</a:t>
            </a:r>
          </a:p>
          <a:p>
            <a:pPr algn="ctr"/>
            <a:r>
              <a:rPr lang="ru-RU" dirty="0"/>
              <a:t>- Пряду, бабушка… Баба-яга баню вытопила и пошла за девочкой. А в избушке нет никого.</a:t>
            </a:r>
          </a:p>
          <a:p>
            <a:r>
              <a:rPr lang="ru-RU" dirty="0"/>
              <a:t>Баба-яга закричала:</a:t>
            </a:r>
          </a:p>
          <a:p>
            <a:r>
              <a:rPr lang="ru-RU" dirty="0"/>
              <a:t>- Гуси-лебеди! Летите в погоню! Сестра братца унесла!..</a:t>
            </a:r>
          </a:p>
          <a:p>
            <a:r>
              <a:rPr lang="ru-RU" dirty="0"/>
              <a:t>Сестра с братцем добежала до молочной реки. Видит — летят гуси-лебеди.</a:t>
            </a:r>
          </a:p>
        </p:txBody>
      </p:sp>
      <p:pic>
        <p:nvPicPr>
          <p:cNvPr id="70658" name="Picture 2" descr="Девочка взяла братца и побеж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53995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809.photobucket.com/albums/zz11/bukvoed/12875/138899/img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5150942" cy="66065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1412776"/>
            <a:ext cx="18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Речка, матушка, спрячь меня!</a:t>
            </a:r>
          </a:p>
          <a:p>
            <a:r>
              <a:rPr lang="ru-RU" dirty="0"/>
              <a:t>- Поешь моего простого киселька.</a:t>
            </a:r>
          </a:p>
          <a:p>
            <a:r>
              <a:rPr lang="ru-RU" dirty="0"/>
              <a:t>Девочка поела и спасибо сказала. Река укрыла ее под кисельным бережком.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809.photobucket.com/albums/zz11/bukvoed/12875/138899/img013.jpg"/>
          <p:cNvPicPr>
            <a:picLocks noChangeAspect="1" noChangeArrowheads="1"/>
          </p:cNvPicPr>
          <p:nvPr/>
        </p:nvPicPr>
        <p:blipFill>
          <a:blip r:embed="rId2" cstate="print"/>
          <a:srcRect l="42694" t="28052" r="2117" b="2939"/>
          <a:stretch>
            <a:fillRect/>
          </a:stretch>
        </p:blipFill>
        <p:spPr bwMode="auto">
          <a:xfrm>
            <a:off x="683568" y="332656"/>
            <a:ext cx="3816424" cy="6120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Гуси-лебеди не увидали, пролетели мимо. Девочка с братцем опять побежали. А гуси-лебеди воротились навстречу, вот-вот увидят. Что делать? Беда! Стоит яблоня…</a:t>
            </a:r>
          </a:p>
          <a:p>
            <a:r>
              <a:rPr lang="ru-RU" dirty="0"/>
              <a:t>- Яблоня, матушка, спрячь меня!</a:t>
            </a:r>
          </a:p>
          <a:p>
            <a:r>
              <a:rPr lang="ru-RU" dirty="0"/>
              <a:t>- Поешь моего лесного яблочка.</a:t>
            </a:r>
          </a:p>
          <a:p>
            <a:r>
              <a:rPr lang="ru-RU" dirty="0"/>
              <a:t>Девочка поскорее съела и спасибо сказала. Яблоня ее заслонила ветвями, прикрыла листами.</a:t>
            </a:r>
          </a:p>
          <a:p>
            <a:r>
              <a:rPr lang="ru-RU" dirty="0"/>
              <a:t>Гуси-лебеди не увидали, пролетели мимо.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809.photobucket.com/albums/zz11/bukvoed/12875/138899/img014.jpg"/>
          <p:cNvPicPr>
            <a:picLocks noChangeAspect="1" noChangeArrowheads="1"/>
          </p:cNvPicPr>
          <p:nvPr/>
        </p:nvPicPr>
        <p:blipFill>
          <a:blip r:embed="rId2" cstate="print"/>
          <a:srcRect l="1041" t="2436" r="2117" b="28555"/>
          <a:stretch>
            <a:fillRect/>
          </a:stretch>
        </p:blipFill>
        <p:spPr bwMode="auto">
          <a:xfrm>
            <a:off x="179512" y="0"/>
            <a:ext cx="7299916" cy="66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404664"/>
            <a:ext cx="2987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Девочка опять побежала. Бежит, бежит, уж недалеко осталось. Тут гуси-лебеди увидали ее, загоготали — налетают, крыльями бьют, того гляди, братца из рук вырвут. Добежала девочка до печки:</a:t>
            </a:r>
          </a:p>
          <a:p>
            <a:r>
              <a:rPr lang="ru-RU" dirty="0"/>
              <a:t>- Печка, матушка, спрячь меня!</a:t>
            </a:r>
          </a:p>
          <a:p>
            <a:r>
              <a:rPr lang="ru-RU" dirty="0"/>
              <a:t>- Поешь моего ржаного пирожка.</a:t>
            </a:r>
          </a:p>
          <a:p>
            <a:r>
              <a:rPr lang="ru-RU" dirty="0"/>
              <a:t>Девочка скорее — пирожок в рот, а сама с братцем в печь, села в устьице.</a:t>
            </a:r>
          </a:p>
          <a:p>
            <a:r>
              <a:rPr lang="ru-RU" dirty="0"/>
              <a:t>Гуси-лебеди полетали-полетали, покричали-покричали и ни с чем улетели к бабе-яге.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809.photobucket.com/albums/zz11/bukvoed/12875/138899/img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199880" cy="66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0152" y="908720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Девочка сказала печи спасибо и вместе с братцем прибежала домой.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тут и отец с матерью пришли.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book.ru/wp-content/uploads/2009/03/G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4997837" cy="6624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0152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Художник В.Лосин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Художник В.Лосин</a:t>
            </a:r>
            <a:endParaRPr lang="ru-RU" dirty="0"/>
          </a:p>
        </p:txBody>
      </p:sp>
      <p:pic>
        <p:nvPicPr>
          <p:cNvPr id="15362" name="Picture 2" descr="http://b1.culture.ru/c/38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6" y="1052736"/>
            <a:ext cx="889864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-fotki.yandex.ru/get/4706/19411616.dd/0_7e9d7_3e0e427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968552" cy="647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809.photobucket.com/albums/zz11/bukvoed/12875/138899/img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5033678" cy="64561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6165304"/>
            <a:ext cx="2489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Художник А.Савченко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126876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Жили мужик да баба. У них была дочка да сынок маленький.</a:t>
            </a:r>
          </a:p>
          <a:p>
            <a:r>
              <a:rPr lang="ru-RU" dirty="0"/>
              <a:t>- Доченька, — говорила мать, — мы пойдем на работу, береги братца. Не ходи со двора, будь умницей — мы купим тебе платочек.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c.pics.livejournal.com/u3poccuu/31290154/300663/30066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4492519" cy="6171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Художник </a:t>
            </a:r>
            <a:r>
              <a:rPr lang="ru-RU" dirty="0" err="1" smtClean="0"/>
              <a:t>Е.Рачев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809.photobucket.com/albums/zz11/bukvoed/12875/138899/img003.jpg"/>
          <p:cNvPicPr>
            <a:picLocks noChangeAspect="1" noChangeArrowheads="1"/>
          </p:cNvPicPr>
          <p:nvPr/>
        </p:nvPicPr>
        <p:blipFill>
          <a:blip r:embed="rId2" cstate="print"/>
          <a:srcRect l="3448" t="896" r="4598" b="32343"/>
          <a:stretch>
            <a:fillRect/>
          </a:stretch>
        </p:blipFill>
        <p:spPr bwMode="auto">
          <a:xfrm>
            <a:off x="251520" y="620688"/>
            <a:ext cx="6480720" cy="60347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62373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Художник А.Савченко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628800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Отец с матерью ушли, а дочка позабыла, что ей приказывали: посадила братца на травке под окошко, а сама побежала на улицу гулять. Налетели гуси-лебеди, подхватили мальчика, унесли на крыльях.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809.photobucket.com/albums/zz11/bukvoed/12875/138899/img004.jpg"/>
          <p:cNvPicPr>
            <a:picLocks noChangeAspect="1" noChangeArrowheads="1"/>
          </p:cNvPicPr>
          <p:nvPr/>
        </p:nvPicPr>
        <p:blipFill>
          <a:blip r:embed="rId2" cstate="print"/>
          <a:srcRect l="3124" t="39419" r="5241" b="2127"/>
          <a:stretch>
            <a:fillRect/>
          </a:stretch>
        </p:blipFill>
        <p:spPr bwMode="auto">
          <a:xfrm>
            <a:off x="1475656" y="116632"/>
            <a:ext cx="6336704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5892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Вернулась девочка, смотрит — а братца нету! Ахнула, кинулась его искать, туда-сюда — нет нигде! Она его кликала, слезами заливалась, причитывала, что худо будет от отца с матерью, — братец не откликнулся.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809.photobucket.com/albums/zz11/bukvoed/12875/138899/img005.jpg"/>
          <p:cNvPicPr>
            <a:picLocks noChangeAspect="1" noChangeArrowheads="1"/>
          </p:cNvPicPr>
          <p:nvPr/>
        </p:nvPicPr>
        <p:blipFill>
          <a:blip r:embed="rId2" cstate="print"/>
          <a:srcRect l="2438" t="2490" r="3697" b="9482"/>
          <a:stretch>
            <a:fillRect/>
          </a:stretch>
        </p:blipFill>
        <p:spPr bwMode="auto">
          <a:xfrm>
            <a:off x="323528" y="0"/>
            <a:ext cx="5544616" cy="66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0192" y="1484784"/>
            <a:ext cx="2160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Выбежала она в чистое поле и только видела: метнулись вдалеке гуси-лебеди и пропали за темным лесом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Тут она догадалась, что они унесли ее братца: про гусей-лебедей давно шла дурная слава о том что, они маленьких детей уносили.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809.photobucket.com/albums/zz11/bukvoed/12875/138899/img006.jpg"/>
          <p:cNvPicPr>
            <a:picLocks noChangeAspect="1" noChangeArrowheads="1"/>
          </p:cNvPicPr>
          <p:nvPr/>
        </p:nvPicPr>
        <p:blipFill>
          <a:blip r:embed="rId2" cstate="print"/>
          <a:srcRect b="42947"/>
          <a:stretch>
            <a:fillRect/>
          </a:stretch>
        </p:blipFill>
        <p:spPr bwMode="auto">
          <a:xfrm>
            <a:off x="467544" y="620688"/>
            <a:ext cx="8309631" cy="60806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Бросилась девочка догонять их. Бежала, бежала, увидела — стоит печь.</a:t>
            </a:r>
          </a:p>
          <a:p>
            <a:r>
              <a:rPr lang="ru-RU" dirty="0"/>
              <a:t>- Печка, печка, скажи, куда гуси-лебеди полетели?</a:t>
            </a:r>
          </a:p>
          <a:p>
            <a:r>
              <a:rPr lang="ru-RU" dirty="0"/>
              <a:t>Печка ей отвечает:</a:t>
            </a:r>
          </a:p>
          <a:p>
            <a:r>
              <a:rPr lang="ru-RU" dirty="0"/>
              <a:t>- Съешь моего ржаного пирожка — скажу.</a:t>
            </a:r>
          </a:p>
          <a:p>
            <a:r>
              <a:rPr lang="ru-RU" dirty="0"/>
              <a:t>- Стану я ржаной пирог есть! У моего батюшки и пшеничные не едятся…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809.photobucket.com/albums/zz11/bukvoed/12875/138899/img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196090" cy="66644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1700808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Печка ей не сказала. Побежала девочка дальше — стоит яблоня.</a:t>
            </a:r>
          </a:p>
          <a:p>
            <a:r>
              <a:rPr lang="ru-RU" dirty="0"/>
              <a:t>- Яблоня, яблоня, скажи, куда гуси-лебеди полетели?</a:t>
            </a:r>
          </a:p>
          <a:p>
            <a:r>
              <a:rPr lang="ru-RU" dirty="0"/>
              <a:t>- Поешь моего лесного яблочка — скажу.</a:t>
            </a:r>
          </a:p>
          <a:p>
            <a:r>
              <a:rPr lang="ru-RU" dirty="0"/>
              <a:t>- У моего батюшки и садовые не едятся… Яблоня ей не сказала.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809.photobucket.com/albums/zz11/bukvoed/12875/138899/img008.jpg"/>
          <p:cNvPicPr>
            <a:picLocks noChangeAspect="1" noChangeArrowheads="1"/>
          </p:cNvPicPr>
          <p:nvPr/>
        </p:nvPicPr>
        <p:blipFill>
          <a:blip r:embed="rId2" cstate="print"/>
          <a:srcRect l="4165" r="6282" b="32614"/>
          <a:stretch>
            <a:fillRect/>
          </a:stretch>
        </p:blipFill>
        <p:spPr bwMode="auto">
          <a:xfrm>
            <a:off x="179512" y="116632"/>
            <a:ext cx="6840760" cy="66021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44208" y="836712"/>
            <a:ext cx="2232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Побежала девочка дальше. Течет молочная река в кисельных берегах.</a:t>
            </a:r>
          </a:p>
          <a:p>
            <a:r>
              <a:rPr lang="ru-RU" dirty="0"/>
              <a:t>- Молочная река, кисельные берега, куда гуси-лебеди полетели?</a:t>
            </a:r>
          </a:p>
          <a:p>
            <a:r>
              <a:rPr lang="ru-RU" dirty="0"/>
              <a:t>- Поешь моего простого киселька с молочком — скажу.</a:t>
            </a:r>
          </a:p>
          <a:p>
            <a:r>
              <a:rPr lang="ru-RU" dirty="0"/>
              <a:t>- У моего батюшки и сливочки не едятся…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809.photobucket.com/albums/zz11/bukvoed/12875/138899/img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127872" cy="65770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2160" y="1772816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Долго она бегала по полям, по лесам. День клонился к вечеру, делать нечего — надо идти домой. Вдруг видит — стоит избушка на курьей ножке, с одним окошком, кругом себя поворачивается.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672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7</cp:revision>
  <dcterms:created xsi:type="dcterms:W3CDTF">2017-01-08T15:22:48Z</dcterms:created>
  <dcterms:modified xsi:type="dcterms:W3CDTF">2017-01-08T16:22:58Z</dcterms:modified>
</cp:coreProperties>
</file>