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7" r:id="rId3"/>
    <p:sldId id="261" r:id="rId4"/>
    <p:sldId id="258" r:id="rId5"/>
    <p:sldId id="259" r:id="rId6"/>
    <p:sldId id="260" r:id="rId7"/>
    <p:sldId id="262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25B73D9-536F-4121-8050-5BB0CDC8C831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E8540AF-DF8D-4AC1-ADA7-B6FC24621C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7242048" cy="1643074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Быт казаков</a:t>
            </a:r>
            <a:endParaRPr lang="ru-RU" sz="7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iled3-29.my.mail.ru/pic?url=http%3A%2F%2Fsr.gallerix.ru%2F2037947957%2F_EX%2F907604980%2F&amp;mw=&amp;mh=&amp;sig=5c94a28391cfad44f2df35eb7fddb89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pic>
        <p:nvPicPr>
          <p:cNvPr id="4" name="Picture 2" descr="E:\было на рабочем столе\фотки казаков\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volna.org/wp-content/uploads/2014/11/zhizn_i_byt_donskikh_kazakov9.png"/>
          <p:cNvPicPr>
            <a:picLocks noChangeAspect="1" noChangeArrowheads="1"/>
          </p:cNvPicPr>
          <p:nvPr/>
        </p:nvPicPr>
        <p:blipFill>
          <a:blip r:embed="rId2"/>
          <a:srcRect l="4762" t="24779" r="4762" b="102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2-tub-ru.yandex.net/i?id=086bf465085414c9ea2af798c365073f-l&amp;n=13"/>
          <p:cNvPicPr>
            <a:picLocks noChangeAspect="1" noChangeArrowheads="1"/>
          </p:cNvPicPr>
          <p:nvPr/>
        </p:nvPicPr>
        <p:blipFill>
          <a:blip r:embed="rId2"/>
          <a:srcRect l="4688" t="13750" r="43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3-tub-ru.yandex.net/i?id=bbdb193be883b907ab285062f945cb6a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196" y="0"/>
            <a:ext cx="931807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Быт казаков </a:t>
            </a:r>
            <a:endParaRPr lang="ru-RU" b="1" dirty="0"/>
          </a:p>
        </p:txBody>
      </p:sp>
      <p:pic>
        <p:nvPicPr>
          <p:cNvPr id="5" name="Picture 12" descr="&amp;Bcy;&amp;iecy;&amp;zcy; &amp;ncy;&amp;acy;&amp;zcy;&amp;vcy;&amp;acy;&amp;ncy;&amp;icy;&amp;yacy; - &amp;YUcy;&amp;rcy;&amp;icy;&amp;jcy; &amp;Gcy;&amp;iecy;&amp;ncy;&amp;ncy;&amp;acy;&amp;dcy;&amp;icy;&amp;iecy;&amp;vcy;&amp;icy;&amp;chcy; &amp;Pcy;&amp;ucy;&amp;tcy;&amp;icy;&amp;lcy;&amp;icy;&amp;n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3-tub-ru.yandex.net/i?id=626f290032af9daf6cc5b5c6c2b3309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17" y="0"/>
            <a:ext cx="911398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ranshizoff.ru/photos/lepka-iz-plastilina-dlya-detey-4-5let-dymkavskaya-igrushka-71453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894"/>
            <a:ext cx="9144000" cy="6837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247</TotalTime>
  <Words>4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Быт казаков</vt:lpstr>
      <vt:lpstr>Слайд 2</vt:lpstr>
      <vt:lpstr>Слайд 3</vt:lpstr>
      <vt:lpstr>Слайд 4</vt:lpstr>
      <vt:lpstr>Слайд 5</vt:lpstr>
      <vt:lpstr>Слайд 6</vt:lpstr>
      <vt:lpstr>Быт казаков 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2016-09-22T18:12:44Z</dcterms:created>
  <dcterms:modified xsi:type="dcterms:W3CDTF">2018-10-29T17:17:47Z</dcterms:modified>
</cp:coreProperties>
</file>