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4" r:id="rId7"/>
    <p:sldId id="262" r:id="rId8"/>
    <p:sldId id="260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5E550-90B7-456B-A90C-FBF81D9D790C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8176C-BEA7-4B6D-AE66-96E62C0659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ru.wikiquote.org/wiki/%D0%94%D0%B6%D0%B5%D0%BA_%D0%9B%D0%BE%D0%BD%D0%B4%D0%BE%D0%BD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Владелец\Рабочий стол\t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3" y="0"/>
            <a:ext cx="1020116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14316" y="4572008"/>
            <a:ext cx="84296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ВЕЛИКАЯ ОТЕЧЕСТВЕННАЯ ВОЙНА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14272" cy="15396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472518" cy="211455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8000" dirty="0" smtClean="0">
                <a:latin typeface="Monotype Corsiva" pitchFamily="66" charset="0"/>
              </a:rPr>
              <a:t>Урок первый. Тема «Человек на войне»</a:t>
            </a:r>
            <a:endParaRPr lang="ru-RU" sz="8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5719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85728"/>
            <a:ext cx="8686800" cy="6572272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4400" dirty="0">
                <a:latin typeface="Monotype Corsiva" pitchFamily="66" charset="0"/>
              </a:rPr>
              <a:t>Не зная никакого бога, я сделал человека предметом своего поклонения. Конечно, я успел узнать, как низко он может пасть. Но это лишь увеличивает моё уважение к нему, ибо позволяет оценить те высоты, которых он достиг. </a:t>
            </a:r>
            <a:endParaRPr lang="ru-RU" sz="4400" dirty="0" smtClean="0">
              <a:latin typeface="Monotype Corsiva" pitchFamily="66" charset="0"/>
            </a:endParaRPr>
          </a:p>
          <a:p>
            <a:pPr algn="r">
              <a:buNone/>
            </a:pPr>
            <a:r>
              <a:rPr lang="ru-RU" dirty="0" smtClean="0">
                <a:hlinkClick r:id="rId2" tooltip="Джек Лондон"/>
              </a:rPr>
              <a:t>Джек Лондон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А. Живов. Связист 827-го стрелкового полка.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Владелец\Мои документы\Мои результаты сканирования\сканирование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0"/>
            <a:ext cx="3479352" cy="5572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92500"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К.Шаликова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Связист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827-го стрелкового полка.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Владелец\Мои документы\Мои результаты сканирования\сканирование0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0"/>
            <a:ext cx="3571900" cy="5652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86454"/>
            <a:ext cx="7786742" cy="71438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М. Рогов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Повторил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подвиг А. Матросова.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Содержимое 3" descr="DSC046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714612" y="0"/>
            <a:ext cx="3793065" cy="542926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4929198"/>
            <a:ext cx="3857652" cy="157163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Один из казаков на службе Вермахту (Обратите внимание на награды- 2 Георгиевских Креста)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4357694"/>
            <a:ext cx="4714908" cy="150019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Казаки 6 Терского полка 2 Кавказской бригады 1 Казачьей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кавдивизии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1943 г.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Владелец\Рабочий стол\сканирование00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214290"/>
            <a:ext cx="2643206" cy="4802558"/>
          </a:xfrm>
          <a:prstGeom prst="rect">
            <a:avLst/>
          </a:prstGeom>
          <a:noFill/>
        </p:spPr>
      </p:pic>
      <p:pic>
        <p:nvPicPr>
          <p:cNvPr id="4099" name="Picture 3" descr="C:\Documents and Settings\Владелец\Рабочий стол\сканирование00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85728"/>
            <a:ext cx="4226481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Ущерб, причиненный оккупантами Ленинградскому району: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Разрушено и повреждено: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построек на 415800 рублей;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с/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инвентаря на 904013 рублей;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Посева и урожая на 19055279 рублей;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29 га садов;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кота и птицы на 11360014 рублей;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Продуктов, запасов, семян на 3209167 рублей;</a:t>
            </a:r>
          </a:p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Сожгли и угнали в Германию: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3658 голов КРС;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1242 овцы;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19793 свиньи;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1650 лошадей;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20000 разной птицы;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500000 пудов зерна;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85710" cy="22540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Надо волю иметь необыкновенную, надо силу иметь богатырскую, чтобы ежедневно, в любую погоду и днем, и ночью, без отдыха идти с боями по этой проклятой грязи, преследовать врага, когда он бежит, ломать его оборону, когда он сопротивляется и гнать прочь его, гнать прочь с нашей земли до конца.</a:t>
            </a:r>
          </a:p>
          <a:p>
            <a:pPr algn="ctr">
              <a:buNone/>
            </a:pPr>
            <a:endParaRPr lang="ru-RU" dirty="0" smtClean="0"/>
          </a:p>
          <a:p>
            <a:pPr algn="r">
              <a:buNone/>
            </a:pPr>
            <a:r>
              <a:rPr lang="ru-RU" sz="2800" dirty="0" smtClean="0"/>
              <a:t>Борис Горбатов «Солдатский труд»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125</TotalTime>
  <Words>254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М. Рогов. Повторил подвиг А. Матросова. </vt:lpstr>
      <vt:lpstr>Один из казаков на службе Вермахту (Обратите внимание на награды- 2 Георгиевских Креста)</vt:lpstr>
      <vt:lpstr>Ущерб, причиненный оккупантами Ленинградскому району: 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Владелец</dc:creator>
  <cp:lastModifiedBy>12</cp:lastModifiedBy>
  <cp:revision>14</cp:revision>
  <dcterms:created xsi:type="dcterms:W3CDTF">2012-02-27T12:58:37Z</dcterms:created>
  <dcterms:modified xsi:type="dcterms:W3CDTF">2012-03-03T08:44:53Z</dcterms:modified>
</cp:coreProperties>
</file>