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6" r:id="rId7"/>
    <p:sldId id="260" r:id="rId8"/>
    <p:sldId id="261" r:id="rId9"/>
    <p:sldId id="262" r:id="rId10"/>
    <p:sldId id="263" r:id="rId11"/>
    <p:sldId id="267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72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24D5C-9AF5-4CB1-8ADB-94D1309B5F39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7B5D-B738-43E5-8B43-305075FDF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24D5C-9AF5-4CB1-8ADB-94D1309B5F39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7B5D-B738-43E5-8B43-305075FDF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24D5C-9AF5-4CB1-8ADB-94D1309B5F39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7B5D-B738-43E5-8B43-305075FDF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24D5C-9AF5-4CB1-8ADB-94D1309B5F39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7B5D-B738-43E5-8B43-305075FDF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24D5C-9AF5-4CB1-8ADB-94D1309B5F39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7B5D-B738-43E5-8B43-305075FDF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24D5C-9AF5-4CB1-8ADB-94D1309B5F39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7B5D-B738-43E5-8B43-305075FDF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24D5C-9AF5-4CB1-8ADB-94D1309B5F39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7B5D-B738-43E5-8B43-305075FDF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24D5C-9AF5-4CB1-8ADB-94D1309B5F39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7B5D-B738-43E5-8B43-305075FDF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24D5C-9AF5-4CB1-8ADB-94D1309B5F39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7B5D-B738-43E5-8B43-305075FDF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24D5C-9AF5-4CB1-8ADB-94D1309B5F39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7B5D-B738-43E5-8B43-305075FDF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24D5C-9AF5-4CB1-8ADB-94D1309B5F39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EB7B5D-B738-43E5-8B43-305075FDF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24D5C-9AF5-4CB1-8ADB-94D1309B5F39}" type="datetimeFigureOut">
              <a:rPr lang="ru-RU" smtClean="0"/>
              <a:pPr/>
              <a:t>05.03.2012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EB7B5D-B738-43E5-8B43-305075FDF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t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57288" y="0"/>
            <a:ext cx="10200686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7158" y="4643446"/>
            <a:ext cx="80724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ВЕЛИКАЯ ОТЕЧЕСТВЕННАЯ ВОЙНА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57148" cy="3682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 flipV="1">
            <a:off x="411481" y="6126163"/>
            <a:ext cx="45719" cy="517547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2051" name="Picture 3" descr="L:\Новая папка\gorelief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</p:spPr>
      </p:pic>
      <p:pic>
        <p:nvPicPr>
          <p:cNvPr id="2052" name="Picture 4" descr="L:\Новая папка\skorbii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4770829" cy="3429000"/>
          </a:xfrm>
          <a:prstGeom prst="rect">
            <a:avLst/>
          </a:prstGeom>
          <a:noFill/>
        </p:spPr>
      </p:pic>
      <p:pic>
        <p:nvPicPr>
          <p:cNvPr id="2053" name="Picture 5" descr="L:\Новая папка\strny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1999" y="0"/>
            <a:ext cx="4572001" cy="3429000"/>
          </a:xfrm>
          <a:prstGeom prst="rect">
            <a:avLst/>
          </a:prstGeom>
          <a:noFill/>
        </p:spPr>
      </p:pic>
      <p:pic>
        <p:nvPicPr>
          <p:cNvPr id="2055" name="Picture 7" descr="L:\Новая папка\zvsl8_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1" y="3428999"/>
            <a:ext cx="4572000" cy="3429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6" descr="L:\Новая папка\Ulk4UDA2Vl8e7q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10287000" cy="6858000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5500702"/>
            <a:ext cx="185710" cy="625461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357158" y="274638"/>
            <a:ext cx="100042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От имени народа Соединенных Штатов Америки я вручаю эту грамоту городу Сталинграду, чтобы отметить наше восхищение его доблестными защитниками, храбрость, сила духа и самоотверженность которых во время осады с 13 сентября 1942 года по 31 января 1943 года будут вечно вдохновлять сердца всех свободных людей. Их славная победа остановила волну нашествия и стала поворотным пунктом войны Объединенных Наций против сил агрессии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 algn="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Ф. Рузвельт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142844" y="0"/>
            <a:ext cx="142876" cy="21429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6"/>
            <a:ext cx="8229600" cy="5429288"/>
          </a:xfrm>
        </p:spPr>
        <p:txBody>
          <a:bodyPr/>
          <a:lstStyle/>
          <a:p>
            <a:pPr algn="ctr">
              <a:buNone/>
            </a:pPr>
            <a:r>
              <a:rPr lang="ru-RU" sz="8000" dirty="0" smtClean="0">
                <a:latin typeface="Monotype Corsiva" pitchFamily="66" charset="0"/>
              </a:rPr>
              <a:t>Урок второй. Тема «Сталинградская битва»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(Август 1942г. – февраль 1943г.)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285720" y="214290"/>
            <a:ext cx="171480" cy="6034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86544"/>
          </a:xfrm>
        </p:spPr>
        <p:txBody>
          <a:bodyPr>
            <a:normAutofit/>
          </a:bodyPr>
          <a:lstStyle/>
          <a:p>
            <a:pPr algn="ctr">
              <a:lnSpc>
                <a:spcPts val="24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если правда будет время,</a:t>
            </a:r>
          </a:p>
          <a:p>
            <a:pPr algn="ctr">
              <a:lnSpc>
                <a:spcPts val="24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когда людей на Страшный суд</a:t>
            </a:r>
          </a:p>
          <a:p>
            <a:pPr algn="ctr">
              <a:lnSpc>
                <a:spcPts val="24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из всех земель, с грехами всеми,</a:t>
            </a:r>
          </a:p>
          <a:p>
            <a:pPr algn="ctr">
              <a:lnSpc>
                <a:spcPts val="24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трикратно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трубы призовут, — </a:t>
            </a:r>
          </a:p>
          <a:p>
            <a:pPr algn="ctr">
              <a:lnSpc>
                <a:spcPts val="24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предстанет за столом судейским</a:t>
            </a:r>
          </a:p>
          <a:p>
            <a:pPr algn="ctr">
              <a:lnSpc>
                <a:spcPts val="24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не бог с туманной бородой,</a:t>
            </a:r>
          </a:p>
          <a:p>
            <a:pPr algn="ctr">
              <a:lnSpc>
                <a:spcPts val="24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паренёк красноармейский </a:t>
            </a:r>
          </a:p>
          <a:p>
            <a:pPr algn="ctr">
              <a:lnSpc>
                <a:spcPts val="24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 потрясённою толпой, </a:t>
            </a:r>
          </a:p>
          <a:p>
            <a:pPr algn="ctr">
              <a:lnSpc>
                <a:spcPts val="24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держа в своей ладони правой, </a:t>
            </a:r>
          </a:p>
          <a:p>
            <a:pPr algn="ctr">
              <a:lnSpc>
                <a:spcPts val="24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помятой немцами в бою, </a:t>
            </a:r>
          </a:p>
          <a:p>
            <a:pPr algn="ctr">
              <a:lnSpc>
                <a:spcPts val="24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символы небесной славы, </a:t>
            </a:r>
          </a:p>
          <a:p>
            <a:pPr algn="ctr">
              <a:lnSpc>
                <a:spcPts val="24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землю русскую свою.</a:t>
            </a:r>
          </a:p>
          <a:p>
            <a:pPr algn="ctr">
              <a:lnSpc>
                <a:spcPts val="2400"/>
              </a:lnSpc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2400"/>
              </a:lnSpc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ts val="2400"/>
              </a:lnSpc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Ярослав Смеляков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786322"/>
            <a:ext cx="8786874" cy="1643074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Оборонительные сражения 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на подступах к  Сталинграду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302 дивизии в составе 51 армии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канирование00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285728"/>
            <a:ext cx="7673384" cy="42862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126163"/>
            <a:ext cx="614338" cy="517547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1026" name="Picture 2" descr="L:\Новая папка\141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00164" y="3214686"/>
            <a:ext cx="5678849" cy="3643314"/>
          </a:xfrm>
          <a:prstGeom prst="rect">
            <a:avLst/>
          </a:prstGeom>
          <a:noFill/>
        </p:spPr>
      </p:pic>
      <p:pic>
        <p:nvPicPr>
          <p:cNvPr id="1028" name="Picture 4" descr="L:\Новая папка\sbitva_001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214686"/>
            <a:ext cx="4912333" cy="3643314"/>
          </a:xfrm>
          <a:prstGeom prst="rect">
            <a:avLst/>
          </a:prstGeom>
          <a:noFill/>
        </p:spPr>
      </p:pic>
      <p:pic>
        <p:nvPicPr>
          <p:cNvPr id="1031" name="Picture 7" descr="L:\Новая папка\war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0"/>
            <a:ext cx="4783414" cy="3214686"/>
          </a:xfrm>
          <a:prstGeom prst="rect">
            <a:avLst/>
          </a:prstGeom>
          <a:noFill/>
        </p:spPr>
      </p:pic>
      <p:pic>
        <p:nvPicPr>
          <p:cNvPr id="1032" name="Picture 8" descr="L:\Новая папка\war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705692" cy="321468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9" descr="L:\Новая папка\war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57288" y="-1"/>
            <a:ext cx="5561684" cy="3417827"/>
          </a:xfrm>
          <a:prstGeom prst="rect">
            <a:avLst/>
          </a:prstGeom>
          <a:noFill/>
        </p:spPr>
      </p:pic>
      <p:pic>
        <p:nvPicPr>
          <p:cNvPr id="5" name="Picture 6" descr="L:\Новая папка\war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8553" y="0"/>
            <a:ext cx="4953556" cy="3429000"/>
          </a:xfrm>
          <a:prstGeom prst="rect">
            <a:avLst/>
          </a:prstGeom>
          <a:noFill/>
        </p:spPr>
      </p:pic>
      <p:pic>
        <p:nvPicPr>
          <p:cNvPr id="6" name="Picture 5" descr="L:\Новая папка\war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57420" y="3419810"/>
            <a:ext cx="6286544" cy="3438190"/>
          </a:xfrm>
          <a:prstGeom prst="rect">
            <a:avLst/>
          </a:prstGeom>
          <a:noFill/>
        </p:spPr>
      </p:pic>
      <p:pic>
        <p:nvPicPr>
          <p:cNvPr id="7" name="Picture 3" descr="L:\Новая папка\1270668266_18-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3428999"/>
            <a:ext cx="5037837" cy="3429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7207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Контрнаступление 51-й армии под Сталинградом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сканирование00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214290"/>
            <a:ext cx="7769165" cy="45720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929198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Полковник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Е.Макарчук.Командир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302 стр. дивизии.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>
            <a:off x="357158" y="1600201"/>
            <a:ext cx="100042" cy="11428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1026" name="Picture 2" descr="C:\Documents and Settings\Владелец\Мои документы\Мои результаты сканирования\сканирование00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0"/>
            <a:ext cx="3103773" cy="4857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357158" y="274638"/>
            <a:ext cx="100042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Советская стратегия оказалась выше нашей. Лучшее тому доказательство- исход битвы на Волге, в результате которой я оказался в плену.</a:t>
            </a:r>
          </a:p>
          <a:p>
            <a:pPr marL="0" indent="0" algn="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Генерал-фельдмаршал Паулюс</a:t>
            </a:r>
          </a:p>
          <a:p>
            <a:pPr marL="0" indent="0" algn="r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3_1_15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2976" y="2357430"/>
            <a:ext cx="2286016" cy="42524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205</Words>
  <Application>Microsoft Office PowerPoint</Application>
  <PresentationFormat>Экран (4:3)</PresentationFormat>
  <Paragraphs>27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Оборонительные сражения на подступах к  Сталинграду 302 дивизии в составе 51 армии</vt:lpstr>
      <vt:lpstr>Слайд 5</vt:lpstr>
      <vt:lpstr>Слайд 6</vt:lpstr>
      <vt:lpstr>Контрнаступление 51-й армии под Сталинградом</vt:lpstr>
      <vt:lpstr>Полковник Е.Макарчук.Командир 302 стр. дивизии.</vt:lpstr>
      <vt:lpstr>Слайд 9</vt:lpstr>
      <vt:lpstr>Слайд 10</vt:lpstr>
      <vt:lpstr>Слайд 11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Владелец</cp:lastModifiedBy>
  <cp:revision>9</cp:revision>
  <dcterms:created xsi:type="dcterms:W3CDTF">2012-03-01T15:44:01Z</dcterms:created>
  <dcterms:modified xsi:type="dcterms:W3CDTF">2012-03-05T12:06:24Z</dcterms:modified>
</cp:coreProperties>
</file>