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9" r:id="rId7"/>
    <p:sldId id="261" r:id="rId8"/>
    <p:sldId id="265" r:id="rId9"/>
    <p:sldId id="262" r:id="rId10"/>
    <p:sldId id="263" r:id="rId11"/>
    <p:sldId id="264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B3464-6818-487C-844D-CE0F92BEF29F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DC8DEE-AE6B-418E-AE2D-F6CE9A13A9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EB7D7-7FEE-4C55-A042-8404B1E46637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9D9C8-AE85-4FDA-AD1E-2200A0418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EB7D7-7FEE-4C55-A042-8404B1E46637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9D9C8-AE85-4FDA-AD1E-2200A0418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EB7D7-7FEE-4C55-A042-8404B1E46637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9D9C8-AE85-4FDA-AD1E-2200A0418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EB7D7-7FEE-4C55-A042-8404B1E46637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9D9C8-AE85-4FDA-AD1E-2200A0418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EB7D7-7FEE-4C55-A042-8404B1E46637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9D9C8-AE85-4FDA-AD1E-2200A0418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EB7D7-7FEE-4C55-A042-8404B1E46637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9D9C8-AE85-4FDA-AD1E-2200A0418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EB7D7-7FEE-4C55-A042-8404B1E46637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9D9C8-AE85-4FDA-AD1E-2200A0418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EB7D7-7FEE-4C55-A042-8404B1E46637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9D9C8-AE85-4FDA-AD1E-2200A0418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EB7D7-7FEE-4C55-A042-8404B1E46637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9D9C8-AE85-4FDA-AD1E-2200A0418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EB7D7-7FEE-4C55-A042-8404B1E46637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9D9C8-AE85-4FDA-AD1E-2200A0418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EB7D7-7FEE-4C55-A042-8404B1E46637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69D9C8-AE85-4FDA-AD1E-2200A0418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EB7D7-7FEE-4C55-A042-8404B1E46637}" type="datetimeFigureOut">
              <a:rPr lang="ru-RU" smtClean="0"/>
              <a:pPr/>
              <a:t>06.03.2012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9D9C8-AE85-4FDA-AD1E-2200A04189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Владелец\Рабочий стол\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0098" y="0"/>
            <a:ext cx="1020117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4572008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719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Низко кланяюсь священной памяти Русской Матери Е. Ф. Степановой. Я потрясен услышанным и увиденным здесь.</a:t>
            </a:r>
          </a:p>
          <a:p>
            <a:pPr marL="0" indent="0"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Ян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Цикоцкий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143512"/>
            <a:ext cx="8229600" cy="1214446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М. И.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Тимофеева. Мед. сестра в годы Великой Отечественной войны.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Владелец\Мои документы\Мои результаты сканирования\сканирование0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0"/>
            <a:ext cx="3143272" cy="49352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5357826"/>
            <a:ext cx="3500462" cy="1214446"/>
          </a:xfrm>
        </p:spPr>
        <p:txBody>
          <a:bodyPr>
            <a:noAutofit/>
          </a:bodyPr>
          <a:lstStyle/>
          <a:p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Т. В. </a:t>
            </a:r>
            <a:r>
              <a:rPr lang="ru-RU" sz="3000" dirty="0" err="1" smtClean="0">
                <a:latin typeface="Times New Roman" pitchFamily="18" charset="0"/>
                <a:cs typeface="Times New Roman" pitchFamily="18" charset="0"/>
              </a:rPr>
              <a:t>Гафт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. Старшая операционная мед.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сестра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393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ОМСБ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286388"/>
            <a:ext cx="3643338" cy="121444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Н.И.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Кадурина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Мл. лейтенант мед. службы 302 дивизии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Владелец\Рабочий стол\Новая папка (3)\сканирование00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0"/>
            <a:ext cx="3774866" cy="5286387"/>
          </a:xfrm>
          <a:prstGeom prst="rect">
            <a:avLst/>
          </a:prstGeom>
          <a:noFill/>
        </p:spPr>
      </p:pic>
      <p:pic>
        <p:nvPicPr>
          <p:cNvPr id="3076" name="Picture 4" descr="C:\Documents and Settings\Владелец\Рабочий стол\Новая папка (3)\сканирование00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3357554" cy="52170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72074"/>
            <a:ext cx="8229600" cy="10715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Мед. персонал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393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Отдельного медико-санитарного батальона 302 стрелковой дивизии</a:t>
            </a:r>
            <a:endParaRPr lang="ru-RU" dirty="0"/>
          </a:p>
        </p:txBody>
      </p:sp>
      <p:pic>
        <p:nvPicPr>
          <p:cNvPr id="4" name="Picture 2" descr="C:\Documents and Settings\Владелец\Рабочий стол\Новая папка (3)\сканирование002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85728"/>
            <a:ext cx="6904729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285720" y="274638"/>
            <a:ext cx="17148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майский день под цветущими яблонями собираются, увы, не все ветераны… А те, кто приходит, немолоды. Но идет жизнь после Победы, и на женских лицах она отражается улыбкой Надежды.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719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401080" cy="51260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dirty="0" smtClean="0">
                <a:latin typeface="Monotype Corsiva" pitchFamily="66" charset="0"/>
              </a:rPr>
              <a:t>Урок третий. Тема «Героизм советских людей»</a:t>
            </a:r>
            <a:endParaRPr lang="ru-RU" sz="8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357158" y="274638"/>
            <a:ext cx="100042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5"/>
            <a:ext cx="8401080" cy="121444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Имя урока:</a:t>
            </a:r>
            <a:endParaRPr lang="ru-RU" sz="4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62398336_2010_05_08_girlsavia_7p1o88av028840gsk0cc0wgk8_ejcuplo1l0oo0sk8c40s8osc4_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285860"/>
            <a:ext cx="4143372" cy="52947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57752" y="1285860"/>
            <a:ext cx="40719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«У победы </a:t>
            </a: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женское лицо</a:t>
            </a: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4600" dirty="0" smtClean="0"/>
          </a:p>
          <a:p>
            <a:pPr algn="ctr">
              <a:buNone/>
            </a:pPr>
            <a:endParaRPr lang="ru-RU" sz="4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411481" y="274638"/>
            <a:ext cx="45719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543956" cy="5768997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Когда </a:t>
            </a:r>
            <a:r>
              <a:rPr lang="ru-RU" dirty="0"/>
              <a:t>возвращались мужья, сыновья, братья, это на </a:t>
            </a:r>
            <a:r>
              <a:rPr lang="ru-RU" dirty="0" smtClean="0"/>
              <a:t>женские </a:t>
            </a:r>
            <a:r>
              <a:rPr lang="ru-RU" dirty="0"/>
              <a:t>лица ложился свет встречи, а если не возвращались, тень вечной утраты не их ли касалась лиц? И сами они, наши женщины, вынесшие войну на фронте и в тылу, разве не </a:t>
            </a:r>
            <a:r>
              <a:rPr lang="ru-RU" dirty="0" smtClean="0"/>
              <a:t>они </a:t>
            </a:r>
            <a:r>
              <a:rPr lang="ru-RU" dirty="0"/>
              <a:t>принесли нам </a:t>
            </a:r>
            <a:r>
              <a:rPr lang="ru-RU" dirty="0" smtClean="0"/>
              <a:t>Победу?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М. И. Тимофеева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8_1455-3_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14612" y="0"/>
            <a:ext cx="3714776" cy="5002075"/>
          </a:xfrm>
        </p:spPr>
      </p:pic>
      <p:sp>
        <p:nvSpPr>
          <p:cNvPr id="5" name="TextBox 4"/>
          <p:cNvSpPr txBox="1"/>
          <p:nvPr/>
        </p:nvSpPr>
        <p:spPr>
          <a:xfrm>
            <a:off x="2714612" y="5143512"/>
            <a:ext cx="385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Е. Ф. Степанова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18107a9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72019" y="0"/>
            <a:ext cx="941601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Владелец\Мои документы\Мои результаты сканирования\сканирование0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057260" cy="4357694"/>
          </a:xfrm>
          <a:prstGeom prst="rect">
            <a:avLst/>
          </a:prstGeom>
          <a:noFill/>
        </p:spPr>
      </p:pic>
      <p:pic>
        <p:nvPicPr>
          <p:cNvPr id="2055" name="Picture 7" descr="C:\Documents and Settings\Владелец\Мои документы\Мои результаты сканирования\сканирование00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-1"/>
            <a:ext cx="3071802" cy="4360227"/>
          </a:xfrm>
          <a:prstGeom prst="rect">
            <a:avLst/>
          </a:prstGeom>
          <a:noFill/>
        </p:spPr>
      </p:pic>
      <p:pic>
        <p:nvPicPr>
          <p:cNvPr id="2054" name="Picture 6" descr="C:\Documents and Settings\Владелец\Мои документы\Мои результаты сканирования\сканирование00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2071678"/>
            <a:ext cx="3000396" cy="42588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C:\Documents and Settings\Владелец\Мои документы\Мои результаты сканирования\сканирование00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69127" cy="4214818"/>
          </a:xfrm>
          <a:prstGeom prst="rect">
            <a:avLst/>
          </a:prstGeom>
          <a:noFill/>
        </p:spPr>
      </p:pic>
      <p:pic>
        <p:nvPicPr>
          <p:cNvPr id="5" name="Picture 9" descr="C:\Documents and Settings\Владелец\Мои документы\Мои результаты сканирования\сканирование0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357430"/>
            <a:ext cx="2928926" cy="4157424"/>
          </a:xfrm>
          <a:prstGeom prst="rect">
            <a:avLst/>
          </a:prstGeom>
          <a:noFill/>
        </p:spPr>
      </p:pic>
      <p:pic>
        <p:nvPicPr>
          <p:cNvPr id="6" name="Picture 8" descr="C:\Documents and Settings\Владелец\Мои документы\Мои результаты сканирования\сканирование00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4623" y="0"/>
            <a:ext cx="2969377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Documents and Settings\Владелец\Мои документы\Мои результаты сканирования\сканирование00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000364" cy="4276219"/>
          </a:xfrm>
          <a:prstGeom prst="rect">
            <a:avLst/>
          </a:prstGeom>
          <a:noFill/>
        </p:spPr>
      </p:pic>
      <p:pic>
        <p:nvPicPr>
          <p:cNvPr id="5" name="Picture 4" descr="C:\Documents and Settings\Владелец\Мои документы\Мои результаты сканирования\сканирование00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214554"/>
            <a:ext cx="2928958" cy="4100807"/>
          </a:xfrm>
          <a:prstGeom prst="rect">
            <a:avLst/>
          </a:prstGeom>
          <a:noFill/>
        </p:spPr>
      </p:pic>
      <p:pic>
        <p:nvPicPr>
          <p:cNvPr id="6" name="Picture 3" descr="C:\Documents and Settings\Владелец\Мои документы\Мои результаты сканирования\сканирование0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-1"/>
            <a:ext cx="3071802" cy="43602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191</Words>
  <Application>Microsoft Office PowerPoint</Application>
  <PresentationFormat>Экран (4:3)</PresentationFormat>
  <Paragraphs>17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Т. В. Гафт. Старшая операционная мед. сестра 393 ОМСБ</vt:lpstr>
      <vt:lpstr>Мед. персонал  393 Отдельного медико-санитарного батальона 302 стрелковой дивизии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12</cp:lastModifiedBy>
  <cp:revision>40</cp:revision>
  <dcterms:created xsi:type="dcterms:W3CDTF">2012-03-05T12:12:05Z</dcterms:created>
  <dcterms:modified xsi:type="dcterms:W3CDTF">2012-03-06T10:31:10Z</dcterms:modified>
</cp:coreProperties>
</file>