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03" r:id="rId2"/>
    <p:sldId id="257" r:id="rId3"/>
    <p:sldId id="258" r:id="rId4"/>
    <p:sldId id="289" r:id="rId5"/>
    <p:sldId id="288" r:id="rId6"/>
    <p:sldId id="290" r:id="rId7"/>
    <p:sldId id="291" r:id="rId8"/>
    <p:sldId id="292" r:id="rId9"/>
    <p:sldId id="302" r:id="rId10"/>
    <p:sldId id="267" r:id="rId11"/>
    <p:sldId id="305" r:id="rId12"/>
    <p:sldId id="306" r:id="rId13"/>
    <p:sldId id="307" r:id="rId14"/>
    <p:sldId id="295" r:id="rId15"/>
    <p:sldId id="297" r:id="rId16"/>
    <p:sldId id="296" r:id="rId17"/>
    <p:sldId id="287" r:id="rId18"/>
    <p:sldId id="315" r:id="rId19"/>
    <p:sldId id="314" r:id="rId20"/>
    <p:sldId id="308" r:id="rId21"/>
    <p:sldId id="304" r:id="rId22"/>
    <p:sldId id="265" r:id="rId23"/>
    <p:sldId id="263" r:id="rId24"/>
    <p:sldId id="309" r:id="rId25"/>
    <p:sldId id="311" r:id="rId26"/>
    <p:sldId id="283" r:id="rId27"/>
    <p:sldId id="312" r:id="rId28"/>
    <p:sldId id="284" r:id="rId29"/>
    <p:sldId id="299" r:id="rId30"/>
    <p:sldId id="31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610" autoAdjust="0"/>
  </p:normalViewPr>
  <p:slideViewPr>
    <p:cSldViewPr>
      <p:cViewPr>
        <p:scale>
          <a:sx n="60" d="100"/>
          <a:sy n="60" d="100"/>
        </p:scale>
        <p:origin x="-1356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192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D527B-A70C-4220-BFCB-4FBF59E112E4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A6D397-29B7-4777-B555-CD9740DD87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D527B-A70C-4220-BFCB-4FBF59E112E4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A6D397-29B7-4777-B555-CD9740DD87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D527B-A70C-4220-BFCB-4FBF59E112E4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A6D397-29B7-4777-B555-CD9740DD87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D527B-A70C-4220-BFCB-4FBF59E112E4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A6D397-29B7-4777-B555-CD9740DD87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D527B-A70C-4220-BFCB-4FBF59E112E4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A6D397-29B7-4777-B555-CD9740DD87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D527B-A70C-4220-BFCB-4FBF59E112E4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A6D397-29B7-4777-B555-CD9740DD87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D527B-A70C-4220-BFCB-4FBF59E112E4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A6D397-29B7-4777-B555-CD9740DD87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D527B-A70C-4220-BFCB-4FBF59E112E4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A6D397-29B7-4777-B555-CD9740DD87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D527B-A70C-4220-BFCB-4FBF59E112E4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A6D397-29B7-4777-B555-CD9740DD87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D527B-A70C-4220-BFCB-4FBF59E112E4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A6D397-29B7-4777-B555-CD9740DD87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D527B-A70C-4220-BFCB-4FBF59E112E4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A6D397-29B7-4777-B555-CD9740DD87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DD527B-A70C-4220-BFCB-4FBF59E112E4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DA6D397-29B7-4777-B555-CD9740DD87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radikal.ru/F/s42.radikal.ru/i096/1003/5d/16144569fcc6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ages.yandex.ru/yandsearch?text=%D0%9F%D0%BB%D0%B0%D0%BA%D0%B0%D1%82%20%D0%A1%D0%A1%D0%A1%D0%A0:%201942%20%D0%B3.%20%D0%96%D1%83%D0%BA%D0%BE%D0%B2%20%D0%9D.%20%D0%91%D0%B5%D0%B9%20%D0%BD%D0%B0%D1%81%D0%BC%D0%B5%D1%80%D1%82%D1%8C!&amp;img_url=http://cs4384.userapi.com/u48910045/111286791/s_747db382.jpg&amp;pos=0&amp;rpt=simage&amp;lr=39&amp;noreask=1&amp;source=wiz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7;%20&#1088;&#1072;&#1073;&#1086;&#1095;&#1077;&#1075;&#1086;%20&#1089;&#1090;&#1086;&#1083;&#1072;\&#1085;&#1077;&#1076;&#1077;&#1083;&#1103;%20&#1082;&#1091;&#1073;&#1072;&#1085;&#1080;%20&#1050;&#1088;&#1072;&#1089;&#1085;&#1086;&#1076;&#1072;&#1088;\&#1086;&#1088;&#1096;&#1075;&#1088;&#1086;&#1076;&#1086;_0001.wmv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radikal.ru/F/i044.radikal.ru/1003/a7/1983b4da22c6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Краевой конкурс музеев, музейных комнат и музейных  экспозиций образовательных организаций «Энтузиасты. Подвижники. Хранители памяти и традиций»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571612"/>
            <a:ext cx="7498080" cy="1766886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«Музей 302-й Тернопольской Краснознаменной ордена Кутузова стрелковой дивизии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1-я номинация – «Комплексный краеведческий музей»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66388" y="3286124"/>
            <a:ext cx="57618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Работу подготовил: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Гвоздев Игорь Викторович, 16 лет,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учащийся 11-го класса МБОУ СОШ №6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ст. Ленинградской,  Ленинградского  района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4942" y="4572008"/>
            <a:ext cx="36765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Руководитель: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Акатьева Валентина Ивановна,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истории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МБОУ СОШ№6 ст. Ленинградской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6" y="6143644"/>
            <a:ext cx="1770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ст. Ленинградская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2016 г.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8_1455-3_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285728"/>
            <a:ext cx="3714776" cy="5002075"/>
          </a:xfrm>
        </p:spPr>
      </p:pic>
      <p:sp>
        <p:nvSpPr>
          <p:cNvPr id="5" name="TextBox 4"/>
          <p:cNvSpPr txBox="1"/>
          <p:nvPr/>
        </p:nvSpPr>
        <p:spPr>
          <a:xfrm>
            <a:off x="1285852" y="5357826"/>
            <a:ext cx="3857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Е. Ф. Степанова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2066" y="857232"/>
            <a:ext cx="38849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Один из стендов музея посвящен</a:t>
            </a:r>
          </a:p>
          <a:p>
            <a:r>
              <a:rPr lang="ru-RU" sz="2000" dirty="0" smtClean="0"/>
              <a:t>подвигу Е. Ф. Степановой и </a:t>
            </a:r>
          </a:p>
          <a:p>
            <a:r>
              <a:rPr lang="ru-RU" sz="2000" dirty="0" smtClean="0"/>
              <a:t>ее сыновей.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/>
          <a:lstStyle/>
          <a:p>
            <a:r>
              <a:rPr lang="ru-RU" dirty="0" smtClean="0"/>
              <a:t>Боевой путь дивизии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4876" y="1071546"/>
            <a:ext cx="4218812" cy="480060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302 Тернопольская Краснознаменная ордена Кутузова стрелковая дивизия сформирована в августе 1941 года в ст. Ленинградской, Краснодарского края. Первым командиром дивизии был назначен полковник Зубков Михаил Константинович, который руководил ею с июля 1941 года по 15 сентября 1942 года. Впоследствии был заместителем командующего Северокавказского военного округа. В дивизию входили 3 стрелковых полка: 823, 827, 825 и 865 артиллерийский полк.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Плакат СССР: 1941 г. Иванов В. Пусть вдохновляет вас  в этой войне...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071546"/>
            <a:ext cx="3357586" cy="4878992"/>
          </a:xfrm>
          <a:prstGeom prst="roundRect">
            <a:avLst>
              <a:gd name="adj" fmla="val 798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786314" y="571480"/>
            <a:ext cx="385765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  С октября 1941 года дивизия несла охрану побережья Черного моря. В ноябре 1941 года 302 дивизия была переброшена в Крым, в район Керчи, прикрывала отходящие части 51 армии, а затем переправилась на Таманский полуостров и готовилась для высадки на Керченский полуостров.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  С июля 1942 года дивизия ведет боевые действия в районе города Ростова – на – Дону, затем близ  станицы Николаевской, до ноября 1942 года вела оборонительные бои в сальских степях, участвовала в обороне Сталинграда, отойдя на рубеж Сарпинских озер, перекрыв подходы к реке Волге и к южной окраине Сталинграда. </a:t>
            </a:r>
            <a:endParaRPr lang="ru-RU" dirty="0"/>
          </a:p>
        </p:txBody>
      </p:sp>
      <p:pic>
        <p:nvPicPr>
          <p:cNvPr id="1027" name="Picture 3" descr="184116_1-456x6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28604"/>
            <a:ext cx="3429024" cy="4521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214290"/>
            <a:ext cx="4433126" cy="6429420"/>
          </a:xfrm>
        </p:spPr>
        <p:txBody>
          <a:bodyPr>
            <a:noAutofit/>
          </a:bodyPr>
          <a:lstStyle/>
          <a:p>
            <a:r>
              <a:rPr lang="ru-RU" sz="1800" dirty="0" smtClean="0"/>
              <a:t>Вела бои по освобождению Ростовской, Ворошиловградской, Сталинградской и Запорожской областей.</a:t>
            </a:r>
          </a:p>
          <a:p>
            <a:r>
              <a:rPr lang="ru-RU" sz="1800" dirty="0" smtClean="0"/>
              <a:t>Участвовала в Корсунь-Шевченковской операции, в освобождении Тернопольской и Львовской областей. За участие в ликвидации вражеского гарнизона в г. Тернополе приказом Верховного Главнокомандующего дивизии было присвоено почетное наименование Тернопольская. В августе 1944 года за освобождение города Львова 302 стрелковая дивизия была награждена орденом Красного знамени. 26 апреля 1945 года орденом Кутузова второй степени за взятие города Тропау. В дальнейшем дивизия участвовала в боях по освобождению польских городов и земель на Сандамирском плацдарме и в Праге.</a:t>
            </a:r>
            <a:endParaRPr lang="ru-RU" sz="1800" dirty="0"/>
          </a:p>
        </p:txBody>
      </p:sp>
      <p:pic>
        <p:nvPicPr>
          <p:cNvPr id="2050" name="Picture 2" descr="8c2f8b8bf101d8b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14290"/>
            <a:ext cx="3134832" cy="46434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Воины 302 стрелковой дивизии</a:t>
            </a:r>
            <a:endParaRPr lang="ru-RU" dirty="0"/>
          </a:p>
        </p:txBody>
      </p:sp>
      <p:pic>
        <p:nvPicPr>
          <p:cNvPr id="4" name="Picture 2" descr="C:\Documents and Settings\Владелец\Мои документы\Мои результаты сканирования\сканирование00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500174"/>
            <a:ext cx="3067621" cy="42148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642910" y="578645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Е.Макарчук. Командир 302-ой.</a:t>
            </a:r>
            <a:endParaRPr lang="ru-RU" dirty="0"/>
          </a:p>
        </p:txBody>
      </p:sp>
      <p:pic>
        <p:nvPicPr>
          <p:cNvPr id="6" name="Picture 2" descr="C:\Documents and Settings\Владелец\Мои документы\Мои результаты сканирования\сканирование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500174"/>
            <a:ext cx="2587222" cy="41434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4572000" y="571501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А. Живов.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Связист 827-го стрелкового полка.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Повторил подвиг А. Матросова.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 войны женское лицо</a:t>
            </a:r>
            <a:endParaRPr lang="ru-RU" dirty="0"/>
          </a:p>
        </p:txBody>
      </p:sp>
      <p:pic>
        <p:nvPicPr>
          <p:cNvPr id="4" name="Picture 2" descr="C:\Documents and Settings\Владелец\Мои документы\Мои результаты сканирования\сканирование00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500174"/>
            <a:ext cx="2489662" cy="39360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3" descr="C:\Documents and Settings\Владелец\Рабочий стол\Новая папка (3)\сканирование0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571612"/>
            <a:ext cx="2488982" cy="38576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4572000" y="550070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Т. В. Гафт. Старшая операционная мед. сестра 393 ОМСБ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5572140"/>
            <a:ext cx="2546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К.И. Шаликова, связист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4714884"/>
            <a:ext cx="7429552" cy="1857364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Мед. персонал  393 Отдельного медико-санитарного батальона 302 стрелковой дивизии</a:t>
            </a:r>
            <a:endParaRPr lang="ru-RU" sz="3200" dirty="0"/>
          </a:p>
        </p:txBody>
      </p:sp>
      <p:pic>
        <p:nvPicPr>
          <p:cNvPr id="4" name="Picture 2" descr="C:\Documents and Settings\Владелец\Рабочий стол\Новая папка (3)\сканирование00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85728"/>
            <a:ext cx="6904729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357166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Встречи ветеранов 302-й на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кубанской земле.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SC_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1714488"/>
            <a:ext cx="7286676" cy="4844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19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1333485"/>
            <a:ext cx="3929091" cy="5238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19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1357298"/>
            <a:ext cx="3911213" cy="521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42976" y="428604"/>
            <a:ext cx="74122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Награждение ветеранов Великой Отечественной войны в связи с</a:t>
            </a:r>
          </a:p>
          <a:p>
            <a:r>
              <a:rPr lang="ru-RU" sz="2000" dirty="0" smtClean="0"/>
              <a:t> 70-тилетием победы.</a:t>
            </a:r>
            <a:endParaRPr lang="ru-RU"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19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1785926"/>
            <a:ext cx="6000792" cy="450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170279" y="571480"/>
            <a:ext cx="7973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Встречи в музее с ветеранами войны и труда микрорайона</a:t>
            </a: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9058" y="1214422"/>
            <a:ext cx="4997750" cy="1928826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Местонахождение музея – муниципальное  образование Ленинградский район, МБОУ СОШ №6, ул. Западная, 36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SAM_47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29124" y="3429000"/>
            <a:ext cx="4143404" cy="3107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С рабочего стола\Фото школы\SAM_47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642918"/>
            <a:ext cx="2518190" cy="33575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3786190"/>
            <a:ext cx="8001024" cy="264318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Свое начало воспитание патриотизма берет там, где родился человек, где он прошел свое духовное и нравственное становление. А для этого молодой человек должен воспитываться на исторических, культурных традициях своего народа, должен помнить о жизни своих предков, их быте, промыслах и героическом прошлом. История школы неразрывно связана с историей страны, района, станицы.</a:t>
            </a:r>
          </a:p>
          <a:p>
            <a:endParaRPr lang="ru-RU" dirty="0"/>
          </a:p>
        </p:txBody>
      </p:sp>
      <p:pic>
        <p:nvPicPr>
          <p:cNvPr id="4" name="Picture 3" descr="C:\Users\1212\Desktop\порпопр\232665-28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57166"/>
            <a:ext cx="7286676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Краеведческая работа музея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28736"/>
            <a:ext cx="7498080" cy="4800600"/>
          </a:xfrm>
        </p:spPr>
        <p:txBody>
          <a:bodyPr/>
          <a:lstStyle/>
          <a:p>
            <a:r>
              <a:rPr lang="ru-RU" dirty="0" smtClean="0"/>
              <a:t>Один из разделов музея посвящен истории края. В исследовательской работе по данной тематике Совет музея широко привлекает учащихся и родителей МБОУ СОШ№6, в том числе, в ходе акции «Старый бабушкин сундук», а так же поддерживает связи со священником храма Трех Святителей отцом Игорем.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Поисковая работа музея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428736"/>
            <a:ext cx="7498080" cy="4800600"/>
          </a:xfrm>
        </p:spPr>
        <p:txBody>
          <a:bodyPr/>
          <a:lstStyle/>
          <a:p>
            <a:r>
              <a:rPr lang="ru-RU" dirty="0" smtClean="0"/>
              <a:t>Учащиеся нашей школы, совет музея, под руководством В.Н. Беловолова, ведут поисковую работу в течение многих лет. Найденные находки пополняют военную экспозицию музея.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ршгродо_000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-22"/>
            <a:ext cx="8572528" cy="6858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6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Мероприятия, проведенные советом музея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/>
              <a:t>Выставка предметов казачьего быта ко Дню станицы Уманской - Ленинградской. </a:t>
            </a:r>
            <a:endParaRPr lang="ru-RU" dirty="0" smtClean="0"/>
          </a:p>
          <a:p>
            <a:r>
              <a:rPr lang="ru-RU" b="1" dirty="0" smtClean="0"/>
              <a:t>Фольклорный праздник «Старый бабушкин сундук».</a:t>
            </a:r>
            <a:endParaRPr lang="ru-RU" dirty="0" smtClean="0"/>
          </a:p>
          <a:p>
            <a:r>
              <a:rPr lang="ru-RU" b="1" dirty="0" smtClean="0"/>
              <a:t>Викторина «Родная сторонушка».</a:t>
            </a:r>
            <a:endParaRPr lang="ru-RU" dirty="0" smtClean="0"/>
          </a:p>
          <a:p>
            <a:r>
              <a:rPr lang="ru-RU" b="1" dirty="0" smtClean="0"/>
              <a:t>Конкурс на лучшее исполнение казачьих песен.</a:t>
            </a:r>
            <a:endParaRPr lang="ru-RU" dirty="0" smtClean="0"/>
          </a:p>
          <a:p>
            <a:r>
              <a:rPr lang="ru-RU" b="1" dirty="0" smtClean="0"/>
              <a:t>Экскурсия «История земли Уманской».</a:t>
            </a:r>
            <a:endParaRPr lang="ru-RU" dirty="0" smtClean="0"/>
          </a:p>
          <a:p>
            <a:r>
              <a:rPr lang="ru-RU" b="1" dirty="0" smtClean="0"/>
              <a:t>Экскурсия «Литературное и музыкальное наследие уманцев - ленинградцев».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_0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285728"/>
            <a:ext cx="6828299" cy="4540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1785918" y="5000636"/>
            <a:ext cx="65008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Обзорная экскурсия об истории создания музея 302 Тернопольской Краснознаменной ордена Кутузова стрелковой дивизии.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12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357166"/>
            <a:ext cx="4429155" cy="5429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786446" y="785794"/>
            <a:ext cx="300039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/>
              <a:t>«Единство исторической судьбы»: экскурсия, отражающая исторические переломы в судьбе России, Кубани и станицы Ленинградской.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267494"/>
            <a:ext cx="5543560" cy="139903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Встречи с интересными людьми:</a:t>
            </a:r>
            <a:br>
              <a:rPr lang="ru-RU" sz="3200" b="1" dirty="0" smtClean="0"/>
            </a:br>
            <a:r>
              <a:rPr lang="ru-RU" sz="3200" b="1" dirty="0" smtClean="0"/>
              <a:t>М. Лукашова</a:t>
            </a:r>
            <a:endParaRPr lang="ru-RU" sz="3200" b="1" dirty="0"/>
          </a:p>
        </p:txBody>
      </p:sp>
      <p:pic>
        <p:nvPicPr>
          <p:cNvPr id="1027" name="Picture 3" descr="C:\Users\1212\Desktop\Новая папка (2)\IMG_0365.JPG"/>
          <p:cNvPicPr>
            <a:picLocks noChangeAspect="1" noChangeArrowheads="1"/>
          </p:cNvPicPr>
          <p:nvPr/>
        </p:nvPicPr>
        <p:blipFill>
          <a:blip r:embed="rId2" cstate="print"/>
          <a:srcRect l="3230" r="2307"/>
          <a:stretch>
            <a:fillRect/>
          </a:stretch>
        </p:blipFill>
        <p:spPr bwMode="auto">
          <a:xfrm>
            <a:off x="6286512" y="2975088"/>
            <a:ext cx="2588550" cy="36537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Users\1212\Desktop\Новая папка (2)\IMG_0366.JPG"/>
          <p:cNvPicPr>
            <a:picLocks noChangeAspect="1" noChangeArrowheads="1"/>
          </p:cNvPicPr>
          <p:nvPr/>
        </p:nvPicPr>
        <p:blipFill>
          <a:blip r:embed="rId3" cstate="print"/>
          <a:srcRect l="2307" r="5075"/>
          <a:stretch>
            <a:fillRect/>
          </a:stretch>
        </p:blipFill>
        <p:spPr bwMode="auto">
          <a:xfrm>
            <a:off x="3214678" y="2000240"/>
            <a:ext cx="2819400" cy="4058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1212\Desktop\Новая папка (2)\IMG_03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2786064" cy="3714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12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57166"/>
            <a:ext cx="4381499" cy="32861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DSC012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3053950"/>
            <a:ext cx="4786346" cy="3589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823265" y="857232"/>
            <a:ext cx="43207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«Дни открытых дверей в музее</a:t>
            </a:r>
          </a:p>
          <a:p>
            <a:r>
              <a:rPr lang="ru-RU" sz="2400" dirty="0" smtClean="0"/>
              <a:t>МБОУ СОШ№6»</a:t>
            </a:r>
            <a:endParaRPr lang="ru-RU" sz="2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212\Desktop\фото музей10.02\DSC_00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071678"/>
            <a:ext cx="6643734" cy="4417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985035" y="714356"/>
            <a:ext cx="81589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гостях в музее МБОУ СОШ№6 учащиеся и педагоги МБОУ СОШ№12.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Февраль 2016 года.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кат СССР: 1941 г. Тоидзе И. Родина-мать зовет!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571480"/>
            <a:ext cx="2571768" cy="3652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Documents and Settings\Владелец\Рабочий стол\t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429000"/>
            <a:ext cx="4214842" cy="2833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214810" y="785794"/>
            <a:ext cx="447603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Поисковая работа учащихся СОШ №6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началась в 1985 году в ходе подготовки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 40-летию Победы по инициативе воинов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302-й стрелковой дивизии во главе с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П.А Рубаненком и совета ветеранов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Ленинградского района.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4429132"/>
            <a:ext cx="32798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Музей начал свою работу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8-го мая 1985 года.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164 ветерана 302-й дивизии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были на его открытии.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8" y="428604"/>
            <a:ext cx="2542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u="sng" dirty="0" smtClean="0"/>
              <a:t>Историческая справка</a:t>
            </a:r>
            <a:endParaRPr lang="ru-RU" b="1" i="1" u="sng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12\Desktop\фото музей10.02\DSC_0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428736"/>
            <a:ext cx="7843511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214414" y="357166"/>
            <a:ext cx="57395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Учащиеся гимназии на экскурсии в музее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МБОУ СОШ№6. Февраль 2016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Основные направления деятельности музея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785926"/>
            <a:ext cx="7498080" cy="431959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военно-патриотическое воспитание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поисковая работа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школьные годы чудесные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кубанская тематика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фондовая работа.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Характеристика фондов музея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214422"/>
            <a:ext cx="7498080" cy="480060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документальные источники (фотографии военных лет, письма с фронта, элементы вооружения Красной армии и немецко-фашистских оккупантов, памятное боевое знамя дивизии и др.)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карта боевого пути дивизии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стенды по отдельным полкам и медико-санитарному батальону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стенды по истории школы;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стенд, посвященный подвигу Е.Ф. Степановой и ее сыновей.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85728"/>
            <a:ext cx="7498080" cy="5111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Экспозиции и экспонаты музея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_0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071546"/>
            <a:ext cx="4357113" cy="28970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IMG_07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3286124"/>
            <a:ext cx="4429124" cy="33218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SC012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85728"/>
            <a:ext cx="3571900" cy="47625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DSC012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285728"/>
            <a:ext cx="4259850" cy="46940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1214414" y="5500702"/>
            <a:ext cx="74693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Экспозиции музея, посвященные 302-й дивизии: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карта пути дивизии, фотографии  военной поры по полкам,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Герои Советского Союза и полные кавалеры ордена Славы трех степеней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SC_00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3675610"/>
            <a:ext cx="4786314" cy="3182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572000" y="571480"/>
            <a:ext cx="45643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Один из разделов музея посвящен  истории</a:t>
            </a:r>
          </a:p>
          <a:p>
            <a:r>
              <a:rPr lang="ru-RU" sz="2400" dirty="0" smtClean="0"/>
              <a:t>школы, ее учителям и выпускникам.</a:t>
            </a:r>
            <a:endParaRPr lang="ru-RU" sz="2400" dirty="0"/>
          </a:p>
        </p:txBody>
      </p:sp>
      <p:pic>
        <p:nvPicPr>
          <p:cNvPr id="5" name="Рисунок 4" descr="DSC012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285728"/>
            <a:ext cx="3000378" cy="4000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642918"/>
            <a:ext cx="7498080" cy="57152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Стенд «Памятники защитникам отечества в ст. Ленинградской»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212\Desktop\фото музей10.02\DSC_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285860"/>
            <a:ext cx="7429520" cy="4939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833</TotalTime>
  <Words>864</Words>
  <Application>Microsoft Office PowerPoint</Application>
  <PresentationFormat>Экран (4:3)</PresentationFormat>
  <Paragraphs>77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Солнцестояние</vt:lpstr>
      <vt:lpstr>Краевой конкурс музеев, музейных комнат и музейных  экспозиций образовательных организаций «Энтузиасты. Подвижники. Хранители памяти и традиций»</vt:lpstr>
      <vt:lpstr>Местонахождение музея – муниципальное  образование Ленинградский район, МБОУ СОШ №6, ул. Западная, 36</vt:lpstr>
      <vt:lpstr>Слайд 3</vt:lpstr>
      <vt:lpstr>Основные направления деятельности музея:</vt:lpstr>
      <vt:lpstr>Характеристика фондов музея:</vt:lpstr>
      <vt:lpstr>Экспозиции и экспонаты музея</vt:lpstr>
      <vt:lpstr>Слайд 7</vt:lpstr>
      <vt:lpstr>Слайд 8</vt:lpstr>
      <vt:lpstr>Стенд «Памятники защитникам отечества в ст. Ленинградской»</vt:lpstr>
      <vt:lpstr>Слайд 10</vt:lpstr>
      <vt:lpstr>Боевой путь дивизии</vt:lpstr>
      <vt:lpstr>Слайд 12</vt:lpstr>
      <vt:lpstr>Слайд 13</vt:lpstr>
      <vt:lpstr>Воины 302 стрелковой дивизии</vt:lpstr>
      <vt:lpstr>У войны женское лицо</vt:lpstr>
      <vt:lpstr>Мед. персонал  393 Отдельного медико-санитарного батальона 302 стрелковой дивизии</vt:lpstr>
      <vt:lpstr>Встречи ветеранов 302-й на  кубанской земле.</vt:lpstr>
      <vt:lpstr>Слайд 18</vt:lpstr>
      <vt:lpstr>Слайд 19</vt:lpstr>
      <vt:lpstr>Слайд 20</vt:lpstr>
      <vt:lpstr>Краеведческая работа музея</vt:lpstr>
      <vt:lpstr>Поисковая работа музея</vt:lpstr>
      <vt:lpstr>Слайд 23</vt:lpstr>
      <vt:lpstr>Мероприятия, проведенные советом музея</vt:lpstr>
      <vt:lpstr>Слайд 25</vt:lpstr>
      <vt:lpstr>Слайд 26</vt:lpstr>
      <vt:lpstr>Встречи с интересными людьми: М. Лукашова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Визитная карточка музея 302-й Тернопольской Краснознаменной ордена Кутузова стрелковой дивизии</dc:title>
  <dc:creator>1212</dc:creator>
  <cp:lastModifiedBy>1212</cp:lastModifiedBy>
  <cp:revision>75</cp:revision>
  <dcterms:created xsi:type="dcterms:W3CDTF">2016-02-09T07:48:08Z</dcterms:created>
  <dcterms:modified xsi:type="dcterms:W3CDTF">2016-02-24T08:25:34Z</dcterms:modified>
</cp:coreProperties>
</file>