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3FFC-C0A3-45FE-9E37-4EB251696093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3C063-3308-4BF3-B56A-011F853BA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0B5A5-A498-4C74-A503-3E69352C2951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21FC0-E013-4231-81EB-5E87F33A1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A1072-932C-4F11-A442-90290DBDF6FE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0F808-08A0-4380-96B0-F7724D317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F184B-20B5-4C7C-852B-0F02A2202F70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FA8D0-DEBF-4C10-9CE0-C7CEDEA953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ED3D7-4598-4E32-8B45-BF87D793FC23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6D4D5-48B0-4279-9509-110670B1F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27DDF-4E18-4712-A280-04A3D75C386A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507B6-0B0E-438D-AB2C-EE05D9FFD0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99087-013E-4941-A44A-5F8FA31F58C5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680FD-7369-4908-8DF4-05AAC1685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990E1-4972-4D48-B9FD-EB0112ACD5FB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06AB1-23AB-49C8-98BA-8DB644768C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D48B7-2705-4BE8-8AB3-04182DFC8203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C68B1-BE9B-4C46-86C0-31120F01A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F30E20-6DDE-479E-8506-219D7B6E8F86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3C7516-A9D8-4FB1-B8C3-8ECD15D67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Cambr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mbr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422E2E"/>
          </a:solidFill>
          <a:latin typeface="Cambr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422E2E"/>
          </a:solidFill>
          <a:latin typeface="Cambr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422E2E"/>
          </a:solidFill>
          <a:latin typeface="Cambr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422E2E"/>
          </a:solidFill>
          <a:latin typeface="Cambr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422E2E"/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6.jpeg"/><Relationship Id="rId7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Качественные продукты Кубани.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4100" name="Picture 4" descr="E:\качество\картинки\kub_ka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428605"/>
            <a:ext cx="1639889" cy="1806834"/>
          </a:xfrm>
          <a:prstGeom prst="rect">
            <a:avLst/>
          </a:prstGeom>
          <a:noFill/>
        </p:spPr>
      </p:pic>
      <p:pic>
        <p:nvPicPr>
          <p:cNvPr id="5" name="Picture 2" descr="E:\качество\картинки\iGQ2SBQO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3929066"/>
            <a:ext cx="2072096" cy="1643074"/>
          </a:xfrm>
          <a:prstGeom prst="rect">
            <a:avLst/>
          </a:prstGeom>
          <a:noFill/>
        </p:spPr>
      </p:pic>
      <p:pic>
        <p:nvPicPr>
          <p:cNvPr id="6" name="Picture 2" descr="E:\качество\картинки\бур2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214678" y="5214950"/>
            <a:ext cx="2155966" cy="1500198"/>
          </a:xfrm>
          <a:prstGeom prst="rect">
            <a:avLst/>
          </a:prstGeom>
          <a:noFill/>
        </p:spPr>
      </p:pic>
      <p:pic>
        <p:nvPicPr>
          <p:cNvPr id="7" name="Picture 3" descr="E:\качество\картинки\1123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3214686"/>
            <a:ext cx="178793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качество\картинки\эжд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5715016"/>
            <a:ext cx="928694" cy="928694"/>
          </a:xfrm>
          <a:prstGeom prst="rect">
            <a:avLst/>
          </a:prstGeom>
          <a:noFill/>
        </p:spPr>
      </p:pic>
      <p:pic>
        <p:nvPicPr>
          <p:cNvPr id="9" name="Picture 4" descr="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3857628"/>
            <a:ext cx="1982388" cy="108425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Picture 12" descr="11472115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5072074"/>
            <a:ext cx="2214578" cy="1464284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качество</a:t>
            </a:r>
            <a:endParaRPr lang="ru-RU" dirty="0"/>
          </a:p>
        </p:txBody>
      </p:sp>
      <p:pic>
        <p:nvPicPr>
          <p:cNvPr id="4" name="Содержимое 3" descr="C:\Users\АНДРЕЙ\Desktop\Новая папка (2)\img9[1]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1643050"/>
            <a:ext cx="3357586" cy="41434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58" name="Picture 2" descr="E:\качество\картинки\kub_ka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14488"/>
            <a:ext cx="3714776" cy="4092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хлеб</a:t>
            </a:r>
            <a:endParaRPr lang="ru-RU" dirty="0"/>
          </a:p>
        </p:txBody>
      </p:sp>
      <p:pic>
        <p:nvPicPr>
          <p:cNvPr id="4" name="Picture 4" descr="1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2499" y="2005806"/>
            <a:ext cx="7262839" cy="41378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подсолнечник</a:t>
            </a:r>
            <a:endParaRPr lang="ru-RU" dirty="0"/>
          </a:p>
        </p:txBody>
      </p:sp>
      <p:pic>
        <p:nvPicPr>
          <p:cNvPr id="16386" name="Picture 2" descr="E:\качество\картинки\i2Q9J933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3786214" cy="2571768"/>
          </a:xfrm>
          <a:prstGeom prst="rect">
            <a:avLst/>
          </a:prstGeom>
          <a:noFill/>
        </p:spPr>
      </p:pic>
      <p:pic>
        <p:nvPicPr>
          <p:cNvPr id="16387" name="Picture 3" descr="E:\качество\картинки\1123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428736"/>
            <a:ext cx="3786214" cy="2571768"/>
          </a:xfrm>
          <a:prstGeom prst="rect">
            <a:avLst/>
          </a:prstGeom>
          <a:noFill/>
        </p:spPr>
      </p:pic>
      <p:pic>
        <p:nvPicPr>
          <p:cNvPr id="16388" name="Picture 4" descr="E:\качество\картинки\ждз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4286256"/>
            <a:ext cx="2186495" cy="2143140"/>
          </a:xfrm>
          <a:prstGeom prst="rect">
            <a:avLst/>
          </a:prstGeom>
          <a:noFill/>
        </p:spPr>
      </p:pic>
      <p:pic>
        <p:nvPicPr>
          <p:cNvPr id="16389" name="Picture 5" descr="E:\качество\картинки\i58PNV5F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214818"/>
            <a:ext cx="2286016" cy="23486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фрукты и овощи</a:t>
            </a:r>
            <a:endParaRPr lang="ru-RU" dirty="0"/>
          </a:p>
        </p:txBody>
      </p:sp>
      <p:pic>
        <p:nvPicPr>
          <p:cNvPr id="17410" name="Picture 2" descr="E:\качество\картинки\iGQ2SBQO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785926"/>
            <a:ext cx="2571768" cy="2039290"/>
          </a:xfrm>
          <a:prstGeom prst="rect">
            <a:avLst/>
          </a:prstGeom>
          <a:noFill/>
        </p:spPr>
      </p:pic>
      <p:pic>
        <p:nvPicPr>
          <p:cNvPr id="17411" name="Picture 3" descr="E:\качество\картинки\iEHN5CQ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357298"/>
            <a:ext cx="2071702" cy="1717934"/>
          </a:xfrm>
          <a:prstGeom prst="rect">
            <a:avLst/>
          </a:prstGeom>
          <a:noFill/>
        </p:spPr>
      </p:pic>
      <p:pic>
        <p:nvPicPr>
          <p:cNvPr id="17412" name="Picture 4" descr="E:\качество\картинки\i3FUQN42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428736"/>
            <a:ext cx="2095501" cy="1571626"/>
          </a:xfrm>
          <a:prstGeom prst="rect">
            <a:avLst/>
          </a:prstGeom>
          <a:noFill/>
        </p:spPr>
      </p:pic>
      <p:pic>
        <p:nvPicPr>
          <p:cNvPr id="17413" name="Picture 5" descr="E:\качество\картинки\iO59RIMU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107519"/>
            <a:ext cx="2143140" cy="1607355"/>
          </a:xfrm>
          <a:prstGeom prst="rect">
            <a:avLst/>
          </a:prstGeom>
          <a:noFill/>
        </p:spPr>
      </p:pic>
      <p:pic>
        <p:nvPicPr>
          <p:cNvPr id="17414" name="Picture 6" descr="E:\качество\картинки\iR5TAT3PJ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3286125"/>
            <a:ext cx="2214566" cy="1607346"/>
          </a:xfrm>
          <a:prstGeom prst="rect">
            <a:avLst/>
          </a:prstGeom>
          <a:noFill/>
        </p:spPr>
      </p:pic>
      <p:pic>
        <p:nvPicPr>
          <p:cNvPr id="17415" name="Picture 7" descr="E:\качество\картинки\iVVTRCUWB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5000636"/>
            <a:ext cx="2095515" cy="1571636"/>
          </a:xfrm>
          <a:prstGeom prst="rect">
            <a:avLst/>
          </a:prstGeom>
          <a:noFill/>
        </p:spPr>
      </p:pic>
      <p:pic>
        <p:nvPicPr>
          <p:cNvPr id="17416" name="Picture 8" descr="E:\качество\картинки\iXVP4M59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0100" y="4857760"/>
            <a:ext cx="2190752" cy="1643064"/>
          </a:xfrm>
          <a:prstGeom prst="rect">
            <a:avLst/>
          </a:prstGeom>
          <a:noFill/>
        </p:spPr>
      </p:pic>
      <p:pic>
        <p:nvPicPr>
          <p:cNvPr id="17417" name="Picture 9" descr="E:\качество\картинки\tradeboardjInsed_img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86116" y="4071942"/>
            <a:ext cx="2298084" cy="1628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молочная продукция</a:t>
            </a:r>
            <a:endParaRPr lang="ru-RU" dirty="0"/>
          </a:p>
        </p:txBody>
      </p:sp>
      <p:pic>
        <p:nvPicPr>
          <p:cNvPr id="18434" name="Picture 2" descr="E:\качество\картинки\бур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571612"/>
            <a:ext cx="4214842" cy="2932837"/>
          </a:xfrm>
          <a:prstGeom prst="rect">
            <a:avLst/>
          </a:prstGeom>
          <a:noFill/>
        </p:spPr>
      </p:pic>
      <p:pic>
        <p:nvPicPr>
          <p:cNvPr id="18435" name="Picture 3" descr="E:\качество\картинки\эж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1214422"/>
            <a:ext cx="1643074" cy="1643074"/>
          </a:xfrm>
          <a:prstGeom prst="rect">
            <a:avLst/>
          </a:prstGeom>
          <a:noFill/>
        </p:spPr>
      </p:pic>
      <p:pic>
        <p:nvPicPr>
          <p:cNvPr id="18436" name="Picture 4" descr="E:\качество\картинки\ло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786322"/>
            <a:ext cx="1214446" cy="1785950"/>
          </a:xfrm>
          <a:prstGeom prst="rect">
            <a:avLst/>
          </a:prstGeom>
          <a:noFill/>
        </p:spPr>
      </p:pic>
      <p:pic>
        <p:nvPicPr>
          <p:cNvPr id="18437" name="Picture 5" descr="E:\качество\картинки\iLLZU083Z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3446"/>
            <a:ext cx="2105025" cy="1857388"/>
          </a:xfrm>
          <a:prstGeom prst="rect">
            <a:avLst/>
          </a:prstGeom>
          <a:noFill/>
        </p:spPr>
      </p:pic>
      <p:pic>
        <p:nvPicPr>
          <p:cNvPr id="18438" name="Picture 6" descr="E:\качество\картинки\kubanskij-hutoro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142984"/>
            <a:ext cx="1857388" cy="1857388"/>
          </a:xfrm>
          <a:prstGeom prst="rect">
            <a:avLst/>
          </a:prstGeom>
          <a:noFill/>
        </p:spPr>
      </p:pic>
      <p:pic>
        <p:nvPicPr>
          <p:cNvPr id="18439" name="Picture 7" descr="E:\качество\картинки\swisscheese-e128456546793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2857496"/>
            <a:ext cx="1857388" cy="1763799"/>
          </a:xfrm>
          <a:prstGeom prst="rect">
            <a:avLst/>
          </a:prstGeom>
          <a:noFill/>
        </p:spPr>
      </p:pic>
      <p:pic>
        <p:nvPicPr>
          <p:cNvPr id="18440" name="Picture 8" descr="E:\качество\картинки\i30PKEL4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3143248"/>
            <a:ext cx="1666887" cy="1500198"/>
          </a:xfrm>
          <a:prstGeom prst="rect">
            <a:avLst/>
          </a:prstGeom>
          <a:noFill/>
        </p:spPr>
      </p:pic>
      <p:pic>
        <p:nvPicPr>
          <p:cNvPr id="18441" name="Picture 9" descr="E:\качество\картинки\burr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9124" y="4786322"/>
            <a:ext cx="1764947" cy="1571636"/>
          </a:xfrm>
          <a:prstGeom prst="rect">
            <a:avLst/>
          </a:prstGeom>
          <a:noFill/>
        </p:spPr>
      </p:pic>
      <p:pic>
        <p:nvPicPr>
          <p:cNvPr id="18443" name="Picture 11" descr="E:\качество\картинки\238Big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388" y="4929198"/>
            <a:ext cx="1952596" cy="1571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кондитерские изделия</a:t>
            </a:r>
            <a:endParaRPr lang="ru-RU" dirty="0"/>
          </a:p>
        </p:txBody>
      </p:sp>
      <p:pic>
        <p:nvPicPr>
          <p:cNvPr id="4" name="Picture 12" descr="114721151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14488"/>
            <a:ext cx="3241278" cy="214314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" name="Picture 4" descr="10EE000FBD9648E8914FC343102CCC8F-2301_17x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857496"/>
            <a:ext cx="3673473" cy="350249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oknot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bloknot</Template>
  <TotalTime>33</TotalTime>
  <Words>14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bloknot</vt:lpstr>
      <vt:lpstr>Качественные продукты Кубани.</vt:lpstr>
      <vt:lpstr>качество</vt:lpstr>
      <vt:lpstr>хлеб</vt:lpstr>
      <vt:lpstr>подсолнечник</vt:lpstr>
      <vt:lpstr>фрукты и овощи</vt:lpstr>
      <vt:lpstr>молочная продукция</vt:lpstr>
      <vt:lpstr>кондитерские изделия</vt:lpstr>
    </vt:vector>
  </TitlesOfParts>
  <Company>моуоош№8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4</cp:revision>
  <dcterms:created xsi:type="dcterms:W3CDTF">2013-11-29T06:36:02Z</dcterms:created>
  <dcterms:modified xsi:type="dcterms:W3CDTF">2013-11-29T09:36:06Z</dcterms:modified>
</cp:coreProperties>
</file>