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4" r:id="rId4"/>
    <p:sldId id="260" r:id="rId5"/>
    <p:sldId id="259" r:id="rId6"/>
    <p:sldId id="267" r:id="rId7"/>
    <p:sldId id="263" r:id="rId8"/>
    <p:sldId id="417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4BD"/>
    <a:srgbClr val="602D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9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1459" y="52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DBA91-BA35-4A57-BD8B-BBD27851D2AE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C41BC-2A7B-4307-B825-70D4660D75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620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41BC-2A7B-4307-B825-70D4660D756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721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41BC-2A7B-4307-B825-70D4660D756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719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41BC-2A7B-4307-B825-70D4660D756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035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41BC-2A7B-4307-B825-70D4660D756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066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41BC-2A7B-4307-B825-70D4660D756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200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41BC-2A7B-4307-B825-70D4660D756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155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650CE-6276-4649-92B0-77FA8090D7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284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41BC-2A7B-4307-B825-70D4660D756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77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BC430E-3A41-4D0A-A1E4-A14232D36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0F065F5-E7D9-48D1-987A-0F34A62FA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46F1A9-98D3-462F-8FD8-0F020AD8D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6931-BD6B-4E02-837E-172F9A0C2D37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81815D-312A-46AC-9A7C-CB63B32EE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01D341-8F83-4F8A-AFEC-6A2AD582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43EB-C4B1-4DA8-879F-1F3D0826F5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86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E79443-2F15-46E1-AE26-A9515488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B4051DE-A380-4F0B-A90D-80C7D9299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21B262-DA61-4A2D-817F-F4BC638B7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6931-BD6B-4E02-837E-172F9A0C2D37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572420-B573-4C0F-B612-9E167B990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5D1AE2-99F3-48C5-84AF-110C324F3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43EB-C4B1-4DA8-879F-1F3D0826F5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75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51F159-9693-4AAC-92AE-D9CD17F578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49B38A7-EA62-4E4B-BC8D-CEDABE0F6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EA1B93-D73D-4968-90A2-29D369EB6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6931-BD6B-4E02-837E-172F9A0C2D37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E1E5E1-0FF3-4184-8688-E222C8416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CF61C9-B801-4A65-84D7-166DBCEC5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43EB-C4B1-4DA8-879F-1F3D0826F5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538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3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72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02FB2A-63D7-47D1-8D52-FD1EDBB4F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3614B7-1658-4F7C-A2A4-11CC84886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82CF93-06F7-4D94-B789-60CD0E789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6931-BD6B-4E02-837E-172F9A0C2D37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C137D0-4FE9-4923-9929-F5848A5B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525688-BA37-49E1-B5E3-91BD1330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43EB-C4B1-4DA8-879F-1F3D0826F5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04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7D2819-2EBB-4620-9314-A1F9ABABE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B33264-B3F4-4F3D-9EC0-4BB1C632A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6609AD-94DB-4CAC-9AC4-1393CE75D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6931-BD6B-4E02-837E-172F9A0C2D37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F8B19A-6BD4-4BF5-A828-5429A595E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CBE06B-6DCC-4573-8C25-DA3977031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43EB-C4B1-4DA8-879F-1F3D0826F5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85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737311-4CCA-4097-B404-CC0682D3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490AD9-213E-49A0-82C4-35541D78EF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C53B09-9ECE-4788-A0C9-3086C53A4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BF7D2C-3D8C-4DFE-80D2-0C557996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6931-BD6B-4E02-837E-172F9A0C2D37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CFC05FB-5003-4C7B-9FAA-35146C814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4B84943-107A-4741-9851-53D5C4FC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43EB-C4B1-4DA8-879F-1F3D0826F5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9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4266FF-EE69-41DA-B111-DAB4E3D6F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AA1479-02B3-4B96-BC44-BCDF18618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1C2E3C-E012-46BA-AECD-4178F9A7F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9C5BD3A-0354-4788-A66C-A95E706AE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7403FB7-0B51-487A-A178-543AF4977A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A77B7CB-01C8-4D8B-9FD7-17BF51AB1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6931-BD6B-4E02-837E-172F9A0C2D37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442BE80-4F80-4FC6-B96D-76C363657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46EB6BE-12CE-42DE-A8DA-E79E32FAB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43EB-C4B1-4DA8-879F-1F3D0826F5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88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FD6F82-4568-451B-BA58-324FDE5C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8DA3FF6-389D-4DA6-B941-DE405A748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6931-BD6B-4E02-837E-172F9A0C2D37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63BF79-BAE7-4A12-92AB-0DE1B044C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A4B98E7-10E7-46FB-98DF-5D5FA351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43EB-C4B1-4DA8-879F-1F3D0826F5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99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0138CD4-1A55-4D62-8FE0-A0E2B06BC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6931-BD6B-4E02-837E-172F9A0C2D37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67D472-0C5A-4AF3-8761-735096A78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6CA1FB6-641F-48D6-A4BB-9902CDC7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43EB-C4B1-4DA8-879F-1F3D0826F59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1909192" y="2652141"/>
            <a:ext cx="7406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雷锋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-WWW.LFPPT.COM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免费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模板下载，精品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模板，雷锋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-WWW.LFPPT.COM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每天更新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模板</a:t>
            </a:r>
          </a:p>
        </p:txBody>
      </p:sp>
    </p:spTree>
    <p:extLst>
      <p:ext uri="{BB962C8B-B14F-4D97-AF65-F5344CB8AC3E}">
        <p14:creationId xmlns:p14="http://schemas.microsoft.com/office/powerpoint/2010/main" val="229789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BAE7D3-28A6-48AB-B3B3-115F49E8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2023A6-E97C-4AA9-A8D2-C2649A93A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7F1191-115E-4A25-B045-FE9468DE7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CDE1E9F-5CEE-4729-BA14-51F15607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6931-BD6B-4E02-837E-172F9A0C2D37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ACA421-7DED-4CEE-8654-E7EECB7C2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6C8A2-ED8B-462B-B4A7-2D9CC5102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43EB-C4B1-4DA8-879F-1F3D0826F5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52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7056DD-4CE9-4C28-B115-DF5731882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CA32989-DB1F-40D8-964F-65AAE2424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DF6421-0FF0-4099-8809-33DDA522E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7C32A37-319B-4259-B27F-FD57E7F53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6931-BD6B-4E02-837E-172F9A0C2D37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0194CE6-E1A4-47E2-B673-318B83790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75FC9D-AD46-476D-A9A1-5FAA0015A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43EB-C4B1-4DA8-879F-1F3D0826F5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4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07DE105-619F-4C2A-8B91-F624048BD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CC4F41-73FC-4DE8-8408-137C3B3F0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C7898F-B464-41B0-AF4C-B39A34812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46931-BD6B-4E02-837E-172F9A0C2D37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9FB9DD-FEFA-4F51-B3B3-A677CAD0B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F74586-12F5-446C-8E6B-4C35B2F4C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E43EB-C4B1-4DA8-879F-1F3D0826F5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27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2028C1F-917B-4AED-84E6-3102F4103B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4" name="雷锋PPT网www.lfppt.com">
            <a:extLst>
              <a:ext uri="{FF2B5EF4-FFF2-40B4-BE49-F238E27FC236}">
                <a16:creationId xmlns:a16="http://schemas.microsoft.com/office/drawing/2014/main" id="{2107A200-EFA0-4B9A-A809-D1925672F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6"/>
          <a:stretch/>
        </p:blipFill>
        <p:spPr>
          <a:xfrm>
            <a:off x="3128076" y="2014870"/>
            <a:ext cx="5941495" cy="4226442"/>
          </a:xfrm>
          <a:custGeom>
            <a:avLst/>
            <a:gdLst>
              <a:gd name="connsiteX0" fmla="*/ 1802866 w 5930864"/>
              <a:gd name="connsiteY0" fmla="*/ 0 h 4572000"/>
              <a:gd name="connsiteX1" fmla="*/ 2177570 w 5930864"/>
              <a:gd name="connsiteY1" fmla="*/ 0 h 4572000"/>
              <a:gd name="connsiteX2" fmla="*/ 2177570 w 5930864"/>
              <a:gd name="connsiteY2" fmla="*/ 143678 h 4572000"/>
              <a:gd name="connsiteX3" fmla="*/ 2145672 w 5930864"/>
              <a:gd name="connsiteY3" fmla="*/ 138223 h 4572000"/>
              <a:gd name="connsiteX4" fmla="*/ 1817392 w 5930864"/>
              <a:gd name="connsiteY4" fmla="*/ 7310 h 4572000"/>
              <a:gd name="connsiteX5" fmla="*/ 0 w 5930864"/>
              <a:gd name="connsiteY5" fmla="*/ 0 h 4572000"/>
              <a:gd name="connsiteX6" fmla="*/ 1724419 w 5930864"/>
              <a:gd name="connsiteY6" fmla="*/ 0 h 4572000"/>
              <a:gd name="connsiteX7" fmla="*/ 1748613 w 5930864"/>
              <a:gd name="connsiteY7" fmla="*/ 19521 h 4572000"/>
              <a:gd name="connsiteX8" fmla="*/ 2110784 w 5930864"/>
              <a:gd name="connsiteY8" fmla="*/ 286498 h 4572000"/>
              <a:gd name="connsiteX9" fmla="*/ 2177570 w 5930864"/>
              <a:gd name="connsiteY9" fmla="*/ 339218 h 4572000"/>
              <a:gd name="connsiteX10" fmla="*/ 2177570 w 5930864"/>
              <a:gd name="connsiteY10" fmla="*/ 350874 h 4572000"/>
              <a:gd name="connsiteX11" fmla="*/ 2192296 w 5930864"/>
              <a:gd name="connsiteY11" fmla="*/ 350874 h 4572000"/>
              <a:gd name="connsiteX12" fmla="*/ 2251997 w 5930864"/>
              <a:gd name="connsiteY12" fmla="*/ 404037 h 4572000"/>
              <a:gd name="connsiteX13" fmla="*/ 2411486 w 5930864"/>
              <a:gd name="connsiteY13" fmla="*/ 691116 h 4572000"/>
              <a:gd name="connsiteX14" fmla="*/ 2656035 w 5930864"/>
              <a:gd name="connsiteY14" fmla="*/ 425302 h 4572000"/>
              <a:gd name="connsiteX15" fmla="*/ 2921849 w 5930864"/>
              <a:gd name="connsiteY15" fmla="*/ 499730 h 4572000"/>
              <a:gd name="connsiteX16" fmla="*/ 2985644 w 5930864"/>
              <a:gd name="connsiteY16" fmla="*/ 244548 h 4572000"/>
              <a:gd name="connsiteX17" fmla="*/ 2967923 w 5930864"/>
              <a:gd name="connsiteY17" fmla="*/ 238514 h 4572000"/>
              <a:gd name="connsiteX18" fmla="*/ 2967923 w 5930864"/>
              <a:gd name="connsiteY18" fmla="*/ 0 h 4572000"/>
              <a:gd name="connsiteX19" fmla="*/ 5930864 w 5930864"/>
              <a:gd name="connsiteY19" fmla="*/ 0 h 4572000"/>
              <a:gd name="connsiteX20" fmla="*/ 5930864 w 5930864"/>
              <a:gd name="connsiteY20" fmla="*/ 4572000 h 4572000"/>
              <a:gd name="connsiteX21" fmla="*/ 0 w 5930864"/>
              <a:gd name="connsiteY21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930864" h="4572000">
                <a:moveTo>
                  <a:pt x="1802866" y="0"/>
                </a:moveTo>
                <a:lnTo>
                  <a:pt x="2177570" y="0"/>
                </a:lnTo>
                <a:lnTo>
                  <a:pt x="2177570" y="143678"/>
                </a:lnTo>
                <a:lnTo>
                  <a:pt x="2145672" y="138223"/>
                </a:lnTo>
                <a:cubicBezTo>
                  <a:pt x="2035802" y="113414"/>
                  <a:pt x="1911756" y="54492"/>
                  <a:pt x="1817392" y="7310"/>
                </a:cubicBezTo>
                <a:close/>
                <a:moveTo>
                  <a:pt x="0" y="0"/>
                </a:moveTo>
                <a:lnTo>
                  <a:pt x="1724419" y="0"/>
                </a:lnTo>
                <a:lnTo>
                  <a:pt x="1748613" y="19521"/>
                </a:lnTo>
                <a:cubicBezTo>
                  <a:pt x="1840540" y="90017"/>
                  <a:pt x="1992275" y="196066"/>
                  <a:pt x="2110784" y="286498"/>
                </a:cubicBezTo>
                <a:lnTo>
                  <a:pt x="2177570" y="339218"/>
                </a:lnTo>
                <a:lnTo>
                  <a:pt x="2177570" y="350874"/>
                </a:lnTo>
                <a:lnTo>
                  <a:pt x="2192296" y="350874"/>
                </a:lnTo>
                <a:lnTo>
                  <a:pt x="2251997" y="404037"/>
                </a:lnTo>
                <a:cubicBezTo>
                  <a:pt x="2376043" y="528083"/>
                  <a:pt x="2344146" y="687572"/>
                  <a:pt x="2411486" y="691116"/>
                </a:cubicBezTo>
                <a:cubicBezTo>
                  <a:pt x="2478826" y="694660"/>
                  <a:pt x="2570975" y="457200"/>
                  <a:pt x="2656035" y="425302"/>
                </a:cubicBezTo>
                <a:cubicBezTo>
                  <a:pt x="2741095" y="393404"/>
                  <a:pt x="2866914" y="529856"/>
                  <a:pt x="2921849" y="499730"/>
                </a:cubicBezTo>
                <a:cubicBezTo>
                  <a:pt x="2976784" y="469604"/>
                  <a:pt x="3115007" y="311887"/>
                  <a:pt x="2985644" y="244548"/>
                </a:cubicBezTo>
                <a:lnTo>
                  <a:pt x="2967923" y="238514"/>
                </a:lnTo>
                <a:lnTo>
                  <a:pt x="2967923" y="0"/>
                </a:lnTo>
                <a:lnTo>
                  <a:pt x="5930864" y="0"/>
                </a:lnTo>
                <a:lnTo>
                  <a:pt x="5930864" y="4572000"/>
                </a:lnTo>
                <a:lnTo>
                  <a:pt x="0" y="4572000"/>
                </a:lnTo>
                <a:close/>
              </a:path>
            </a:pathLst>
          </a:cu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0014F6E-E46F-43C4-BD45-47518E577D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27" y="61137"/>
            <a:ext cx="8420986" cy="473680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1143CEA-5332-4355-BF28-02D20D99F6EF}"/>
              </a:ext>
            </a:extLst>
          </p:cNvPr>
          <p:cNvSpPr txBox="1"/>
          <p:nvPr/>
        </p:nvSpPr>
        <p:spPr>
          <a:xfrm>
            <a:off x="1037726" y="428686"/>
            <a:ext cx="61562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60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КИБЕРУГРОЗЫ БУДУЩЕГО</a:t>
            </a:r>
            <a:endParaRPr lang="zh-CN" altLang="en-US" sz="60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7" name="TextBox 38">
            <a:extLst>
              <a:ext uri="{FF2B5EF4-FFF2-40B4-BE49-F238E27FC236}">
                <a16:creationId xmlns:a16="http://schemas.microsoft.com/office/drawing/2014/main" id="{2DDB9E65-2589-41C2-8842-FF51919D71B1}"/>
              </a:ext>
            </a:extLst>
          </p:cNvPr>
          <p:cNvSpPr txBox="1"/>
          <p:nvPr/>
        </p:nvSpPr>
        <p:spPr>
          <a:xfrm>
            <a:off x="9692972" y="1902576"/>
            <a:ext cx="2110252" cy="899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algn="l">
              <a:lnSpc>
                <a:spcPts val="1400"/>
              </a:lnSpc>
            </a:pPr>
            <a:r>
              <a:rPr lang="ru-RU" altLang="zh-CN" sz="16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Lato"/>
              </a:rPr>
              <a:t>Подготовлено командой 10 класса МАОУ  МО Динской район СОШ №37 имени П.И. Еременко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4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74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143A640-1F97-48B4-B304-14062737E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17" y="-264265"/>
            <a:ext cx="12197117" cy="7386529"/>
          </a:xfrm>
          <a:prstGeom prst="rect">
            <a:avLst/>
          </a:prstGeom>
        </p:spPr>
      </p:pic>
      <p:sp>
        <p:nvSpPr>
          <p:cNvPr id="4" name="TextBox 21">
            <a:extLst>
              <a:ext uri="{FF2B5EF4-FFF2-40B4-BE49-F238E27FC236}">
                <a16:creationId xmlns:a16="http://schemas.microsoft.com/office/drawing/2014/main" id="{4B605E20-85D1-4528-818B-ED9FDB774888}"/>
              </a:ext>
            </a:extLst>
          </p:cNvPr>
          <p:cNvSpPr txBox="1"/>
          <p:nvPr/>
        </p:nvSpPr>
        <p:spPr>
          <a:xfrm>
            <a:off x="3170979" y="1985366"/>
            <a:ext cx="5812600" cy="30035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  <a:spcBef>
                <a:spcPts val="1200"/>
              </a:spcBef>
            </a:pPr>
            <a:r>
              <a:rPr lang="ru-RU" altLang="zh-CN" sz="1600" dirty="0">
                <a:solidFill>
                  <a:schemeClr val="accent5">
                    <a:lumMod val="40000"/>
                    <a:lumOff val="6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Цифровизация населения</a:t>
            </a:r>
          </a:p>
          <a:p>
            <a:pPr algn="just">
              <a:lnSpc>
                <a:spcPct val="200000"/>
              </a:lnSpc>
              <a:spcBef>
                <a:spcPts val="1200"/>
              </a:spcBef>
            </a:pPr>
            <a:r>
              <a:rPr lang="ru-RU" altLang="zh-CN" sz="1600" dirty="0">
                <a:solidFill>
                  <a:schemeClr val="accent5">
                    <a:lumMod val="40000"/>
                    <a:lumOff val="6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Вредоносные </a:t>
            </a:r>
            <a:r>
              <a:rPr lang="ru-RU" altLang="zh-CN" sz="16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контенты</a:t>
            </a:r>
            <a:endParaRPr lang="ru-RU" altLang="zh-CN" sz="1600" dirty="0">
              <a:solidFill>
                <a:schemeClr val="accent5">
                  <a:lumMod val="40000"/>
                  <a:lumOff val="60000"/>
                </a:schemeClr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  <a:p>
            <a:pPr algn="just">
              <a:lnSpc>
                <a:spcPct val="200000"/>
              </a:lnSpc>
              <a:spcBef>
                <a:spcPts val="1200"/>
              </a:spcBef>
            </a:pPr>
            <a:r>
              <a:rPr lang="ru-RU" altLang="zh-CN" sz="1600" dirty="0">
                <a:solidFill>
                  <a:schemeClr val="accent5">
                    <a:lumMod val="40000"/>
                    <a:lumOff val="6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Рост числа киберпреступников</a:t>
            </a:r>
          </a:p>
          <a:p>
            <a:pPr algn="just">
              <a:lnSpc>
                <a:spcPct val="200000"/>
              </a:lnSpc>
              <a:spcBef>
                <a:spcPts val="1200"/>
              </a:spcBef>
            </a:pPr>
            <a:r>
              <a:rPr lang="ru-RU" altLang="zh-CN" sz="1600" dirty="0">
                <a:solidFill>
                  <a:schemeClr val="accent5">
                    <a:lumMod val="40000"/>
                    <a:lumOff val="6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Манипулирование данными</a:t>
            </a:r>
          </a:p>
          <a:p>
            <a:pPr algn="just">
              <a:lnSpc>
                <a:spcPct val="200000"/>
              </a:lnSpc>
              <a:spcBef>
                <a:spcPts val="1200"/>
              </a:spcBef>
            </a:pPr>
            <a:r>
              <a:rPr lang="ru-RU" altLang="zh-CN" sz="1600" dirty="0">
                <a:solidFill>
                  <a:schemeClr val="accent5">
                    <a:lumMod val="40000"/>
                    <a:lumOff val="6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Падение экономики</a:t>
            </a:r>
          </a:p>
        </p:txBody>
      </p:sp>
    </p:spTree>
    <p:extLst>
      <p:ext uri="{BB962C8B-B14F-4D97-AF65-F5344CB8AC3E}">
        <p14:creationId xmlns:p14="http://schemas.microsoft.com/office/powerpoint/2010/main" val="3528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6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6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6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874A11C-77EB-40C1-AFF4-3F7FE012D9C5}"/>
              </a:ext>
            </a:extLst>
          </p:cNvPr>
          <p:cNvSpPr/>
          <p:nvPr/>
        </p:nvSpPr>
        <p:spPr>
          <a:xfrm>
            <a:off x="374302" y="52080"/>
            <a:ext cx="85835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zh-CN" sz="3600" spc="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sym typeface="微软雅黑" panose="020B0503020204020204" pitchFamily="34" charset="-122"/>
              </a:rPr>
              <a:t>Эти и многие другие опасности поджидают нас в недалеком будущем</a:t>
            </a:r>
            <a:endParaRPr lang="zh-CN" altLang="en-US" sz="3600" spc="6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7B4EF71-7ED9-46FF-9A70-0BF11F9BECB5}"/>
              </a:ext>
            </a:extLst>
          </p:cNvPr>
          <p:cNvGrpSpPr/>
          <p:nvPr/>
        </p:nvGrpSpPr>
        <p:grpSpPr>
          <a:xfrm>
            <a:off x="3266545" y="2479521"/>
            <a:ext cx="2827717" cy="223227"/>
            <a:chOff x="3219679" y="2534889"/>
            <a:chExt cx="2827717" cy="223227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C9B8228C-35EE-40C9-8899-B5F54884E56D}"/>
                </a:ext>
              </a:extLst>
            </p:cNvPr>
            <p:cNvCxnSpPr>
              <a:cxnSpLocks/>
            </p:cNvCxnSpPr>
            <p:nvPr/>
          </p:nvCxnSpPr>
          <p:spPr>
            <a:xfrm>
              <a:off x="3312769" y="2579339"/>
              <a:ext cx="1094359" cy="0"/>
            </a:xfrm>
            <a:prstGeom prst="line">
              <a:avLst/>
            </a:prstGeom>
            <a:ln w="127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E5F81ED2-A163-4F59-90CB-E98147B4E650}"/>
                </a:ext>
              </a:extLst>
            </p:cNvPr>
            <p:cNvCxnSpPr>
              <a:cxnSpLocks/>
            </p:cNvCxnSpPr>
            <p:nvPr/>
          </p:nvCxnSpPr>
          <p:spPr>
            <a:xfrm>
              <a:off x="4586348" y="2704751"/>
              <a:ext cx="832330" cy="0"/>
            </a:xfrm>
            <a:prstGeom prst="line">
              <a:avLst/>
            </a:prstGeom>
            <a:ln w="127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902E8475-BE0A-4FC3-B480-B34299197294}"/>
                </a:ext>
              </a:extLst>
            </p:cNvPr>
            <p:cNvCxnSpPr>
              <a:cxnSpLocks/>
            </p:cNvCxnSpPr>
            <p:nvPr/>
          </p:nvCxnSpPr>
          <p:spPr>
            <a:xfrm>
              <a:off x="4409508" y="2580926"/>
              <a:ext cx="176840" cy="123825"/>
            </a:xfrm>
            <a:prstGeom prst="line">
              <a:avLst/>
            </a:prstGeom>
            <a:ln w="127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CB7CA334-6D22-43F4-9E58-719B09B1853B}"/>
                </a:ext>
              </a:extLst>
            </p:cNvPr>
            <p:cNvSpPr/>
            <p:nvPr/>
          </p:nvSpPr>
          <p:spPr>
            <a:xfrm>
              <a:off x="3219679" y="2534889"/>
              <a:ext cx="88900" cy="88900"/>
            </a:xfrm>
            <a:prstGeom prst="ellipse">
              <a:avLst/>
            </a:prstGeom>
            <a:noFill/>
            <a:ln>
              <a:solidFill>
                <a:srgbClr val="25A6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17943FC7-84CF-40CA-A9AC-4A20AEFEEDAA}"/>
                </a:ext>
              </a:extLst>
            </p:cNvPr>
            <p:cNvSpPr/>
            <p:nvPr/>
          </p:nvSpPr>
          <p:spPr>
            <a:xfrm>
              <a:off x="5419694" y="2660301"/>
              <a:ext cx="88900" cy="8890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FE75FC12-2FE5-4B58-98FA-F2E09E7B66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22863" y="2655334"/>
              <a:ext cx="146787" cy="102782"/>
            </a:xfrm>
            <a:prstGeom prst="line">
              <a:avLst/>
            </a:prstGeom>
            <a:ln w="127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656C0BFC-B2B5-4329-94D8-572E65F15F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5755" y="2655334"/>
              <a:ext cx="146787" cy="102782"/>
            </a:xfrm>
            <a:prstGeom prst="line">
              <a:avLst/>
            </a:prstGeom>
            <a:ln w="127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DC52B3DB-A4C5-4F0C-A227-622FF218A4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0609" y="2655334"/>
              <a:ext cx="146787" cy="102782"/>
            </a:xfrm>
            <a:prstGeom prst="line">
              <a:avLst/>
            </a:prstGeom>
            <a:ln w="127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A4A1CC0-418B-4CB6-9E35-3E69AA2C8A6F}"/>
              </a:ext>
            </a:extLst>
          </p:cNvPr>
          <p:cNvGrpSpPr/>
          <p:nvPr/>
        </p:nvGrpSpPr>
        <p:grpSpPr>
          <a:xfrm>
            <a:off x="3445561" y="1406761"/>
            <a:ext cx="5556694" cy="735887"/>
            <a:chOff x="3415628" y="1546794"/>
            <a:chExt cx="5556694" cy="735887"/>
          </a:xfrm>
        </p:grpSpPr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BCB6257E-9367-43CA-B831-AF53B71DEB94}"/>
                </a:ext>
              </a:extLst>
            </p:cNvPr>
            <p:cNvSpPr/>
            <p:nvPr/>
          </p:nvSpPr>
          <p:spPr>
            <a:xfrm>
              <a:off x="6719888" y="1582687"/>
              <a:ext cx="1381125" cy="247650"/>
            </a:xfrm>
            <a:custGeom>
              <a:avLst/>
              <a:gdLst>
                <a:gd name="connsiteX0" fmla="*/ 0 w 1381125"/>
                <a:gd name="connsiteY0" fmla="*/ 247650 h 247650"/>
                <a:gd name="connsiteX1" fmla="*/ 342900 w 1381125"/>
                <a:gd name="connsiteY1" fmla="*/ 0 h 247650"/>
                <a:gd name="connsiteX2" fmla="*/ 1381125 w 1381125"/>
                <a:gd name="connsiteY2" fmla="*/ 4763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125" h="247650">
                  <a:moveTo>
                    <a:pt x="0" y="247650"/>
                  </a:moveTo>
                  <a:lnTo>
                    <a:pt x="342900" y="0"/>
                  </a:lnTo>
                  <a:lnTo>
                    <a:pt x="1381125" y="4763"/>
                  </a:lnTo>
                </a:path>
              </a:pathLst>
            </a:custGeom>
            <a:ln w="127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5067231F-DFC1-47ED-A277-67A0F9282720}"/>
                </a:ext>
              </a:extLst>
            </p:cNvPr>
            <p:cNvCxnSpPr>
              <a:cxnSpLocks/>
            </p:cNvCxnSpPr>
            <p:nvPr/>
          </p:nvCxnSpPr>
          <p:spPr>
            <a:xfrm>
              <a:off x="3811378" y="1836592"/>
              <a:ext cx="3708400" cy="0"/>
            </a:xfrm>
            <a:prstGeom prst="line">
              <a:avLst/>
            </a:prstGeom>
            <a:ln w="12700" cap="rnd">
              <a:solidFill>
                <a:srgbClr val="02F8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A83759C9-ABCF-4FA1-8EB2-6FEE57BDA22E}"/>
                </a:ext>
              </a:extLst>
            </p:cNvPr>
            <p:cNvCxnSpPr>
              <a:cxnSpLocks/>
            </p:cNvCxnSpPr>
            <p:nvPr/>
          </p:nvCxnSpPr>
          <p:spPr>
            <a:xfrm>
              <a:off x="8533708" y="1960417"/>
              <a:ext cx="353681" cy="247650"/>
            </a:xfrm>
            <a:prstGeom prst="line">
              <a:avLst/>
            </a:prstGeom>
            <a:ln w="127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A30DAD36-D71B-4065-84AD-38ED0E9A48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60079" y="1836592"/>
              <a:ext cx="353681" cy="247650"/>
            </a:xfrm>
            <a:prstGeom prst="line">
              <a:avLst/>
            </a:prstGeom>
            <a:ln w="12700" cap="rnd">
              <a:solidFill>
                <a:srgbClr val="02F8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23A45964-F2AF-4122-8D75-8CCBDB9A4A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05722" y="1588942"/>
              <a:ext cx="353681" cy="247650"/>
            </a:xfrm>
            <a:prstGeom prst="line">
              <a:avLst/>
            </a:prstGeom>
            <a:ln w="127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E4984317-077A-46C9-BF8F-A863F51ED890}"/>
                </a:ext>
              </a:extLst>
            </p:cNvPr>
            <p:cNvCxnSpPr>
              <a:cxnSpLocks/>
            </p:cNvCxnSpPr>
            <p:nvPr/>
          </p:nvCxnSpPr>
          <p:spPr>
            <a:xfrm>
              <a:off x="7698998" y="1960417"/>
              <a:ext cx="832330" cy="0"/>
            </a:xfrm>
            <a:prstGeom prst="line">
              <a:avLst/>
            </a:prstGeom>
            <a:ln w="12700" cap="rnd">
              <a:solidFill>
                <a:srgbClr val="02F8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886C7078-C8A1-4C97-8CA3-FCE157AF8840}"/>
                </a:ext>
              </a:extLst>
            </p:cNvPr>
            <p:cNvCxnSpPr>
              <a:cxnSpLocks/>
            </p:cNvCxnSpPr>
            <p:nvPr/>
          </p:nvCxnSpPr>
          <p:spPr>
            <a:xfrm>
              <a:off x="7522158" y="1836592"/>
              <a:ext cx="176840" cy="123825"/>
            </a:xfrm>
            <a:prstGeom prst="line">
              <a:avLst/>
            </a:prstGeom>
            <a:ln w="12700" cap="rnd">
              <a:solidFill>
                <a:srgbClr val="02F8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F81F8DC6-AC76-47CC-BDCA-A355BACAE55B}"/>
                </a:ext>
              </a:extLst>
            </p:cNvPr>
            <p:cNvCxnSpPr>
              <a:cxnSpLocks/>
            </p:cNvCxnSpPr>
            <p:nvPr/>
          </p:nvCxnSpPr>
          <p:spPr>
            <a:xfrm>
              <a:off x="7059403" y="1588942"/>
              <a:ext cx="1084116" cy="0"/>
            </a:xfrm>
            <a:prstGeom prst="line">
              <a:avLst/>
            </a:prstGeom>
            <a:ln w="127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71C58BF5-9A9D-4233-B978-1BD053A62D67}"/>
                </a:ext>
              </a:extLst>
            </p:cNvPr>
            <p:cNvSpPr/>
            <p:nvPr/>
          </p:nvSpPr>
          <p:spPr>
            <a:xfrm>
              <a:off x="3415628" y="2046142"/>
              <a:ext cx="88900" cy="88900"/>
            </a:xfrm>
            <a:prstGeom prst="ellipse">
              <a:avLst/>
            </a:prstGeom>
            <a:gradFill flip="none" rotWithShape="1">
              <a:gsLst>
                <a:gs pos="31000">
                  <a:srgbClr val="25A6FC"/>
                </a:gs>
                <a:gs pos="100000">
                  <a:srgbClr val="02F8FF"/>
                </a:gs>
              </a:gsLst>
              <a:lin ang="18900000" scaled="1"/>
              <a:tileRect/>
            </a:gra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882D5C43-39E5-4AA9-877D-291DF0633DAD}"/>
                </a:ext>
              </a:extLst>
            </p:cNvPr>
            <p:cNvSpPr/>
            <p:nvPr/>
          </p:nvSpPr>
          <p:spPr>
            <a:xfrm>
              <a:off x="8103258" y="1546794"/>
              <a:ext cx="88900" cy="88900"/>
            </a:xfrm>
            <a:prstGeom prst="ellipse">
              <a:avLst/>
            </a:prstGeom>
            <a:gradFill flip="none" rotWithShape="1">
              <a:gsLst>
                <a:gs pos="31000">
                  <a:srgbClr val="25A6FC"/>
                </a:gs>
                <a:gs pos="100000">
                  <a:srgbClr val="02F8FF"/>
                </a:gs>
              </a:gsLst>
              <a:lin ang="13500000" scaled="1"/>
              <a:tileRect/>
            </a:gra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AB1318D-6B4E-47E0-88D1-406AFB468373}"/>
                </a:ext>
              </a:extLst>
            </p:cNvPr>
            <p:cNvSpPr/>
            <p:nvPr/>
          </p:nvSpPr>
          <p:spPr>
            <a:xfrm>
              <a:off x="8883422" y="2193781"/>
              <a:ext cx="88900" cy="88900"/>
            </a:xfrm>
            <a:prstGeom prst="ellipse">
              <a:avLst/>
            </a:prstGeom>
            <a:noFill/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02C09DFB-98DD-4742-87E3-108D9E8EAADD}"/>
                </a:ext>
              </a:extLst>
            </p:cNvPr>
            <p:cNvSpPr/>
            <p:nvPr/>
          </p:nvSpPr>
          <p:spPr>
            <a:xfrm>
              <a:off x="3486150" y="1835100"/>
              <a:ext cx="5405438" cy="366712"/>
            </a:xfrm>
            <a:custGeom>
              <a:avLst/>
              <a:gdLst>
                <a:gd name="connsiteX0" fmla="*/ 0 w 5405438"/>
                <a:gd name="connsiteY0" fmla="*/ 233362 h 366712"/>
                <a:gd name="connsiteX1" fmla="*/ 328613 w 5405438"/>
                <a:gd name="connsiteY1" fmla="*/ 0 h 366712"/>
                <a:gd name="connsiteX2" fmla="*/ 4043363 w 5405438"/>
                <a:gd name="connsiteY2" fmla="*/ 0 h 366712"/>
                <a:gd name="connsiteX3" fmla="*/ 4214813 w 5405438"/>
                <a:gd name="connsiteY3" fmla="*/ 123825 h 366712"/>
                <a:gd name="connsiteX4" fmla="*/ 5048250 w 5405438"/>
                <a:gd name="connsiteY4" fmla="*/ 123825 h 366712"/>
                <a:gd name="connsiteX5" fmla="*/ 5405438 w 5405438"/>
                <a:gd name="connsiteY5" fmla="*/ 366712 h 3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438" h="366712">
                  <a:moveTo>
                    <a:pt x="0" y="233362"/>
                  </a:moveTo>
                  <a:lnTo>
                    <a:pt x="328613" y="0"/>
                  </a:lnTo>
                  <a:lnTo>
                    <a:pt x="4043363" y="0"/>
                  </a:lnTo>
                  <a:lnTo>
                    <a:pt x="4214813" y="123825"/>
                  </a:lnTo>
                  <a:lnTo>
                    <a:pt x="5048250" y="123825"/>
                  </a:lnTo>
                  <a:lnTo>
                    <a:pt x="5405438" y="366712"/>
                  </a:lnTo>
                </a:path>
              </a:pathLst>
            </a:custGeom>
            <a:ln w="127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38325425-DBB8-4D4D-B8E5-EA52B16F01BE}"/>
                </a:ext>
              </a:extLst>
            </p:cNvPr>
            <p:cNvSpPr/>
            <p:nvPr/>
          </p:nvSpPr>
          <p:spPr>
            <a:xfrm flipV="1">
              <a:off x="3923448" y="1832743"/>
              <a:ext cx="3417304" cy="115190"/>
            </a:xfrm>
            <a:custGeom>
              <a:avLst/>
              <a:gdLst>
                <a:gd name="connsiteX0" fmla="*/ 0 w 4221480"/>
                <a:gd name="connsiteY0" fmla="*/ 236220 h 236220"/>
                <a:gd name="connsiteX1" fmla="*/ 320040 w 4221480"/>
                <a:gd name="connsiteY1" fmla="*/ 0 h 236220"/>
                <a:gd name="connsiteX2" fmla="*/ 4053840 w 4221480"/>
                <a:gd name="connsiteY2" fmla="*/ 0 h 236220"/>
                <a:gd name="connsiteX3" fmla="*/ 4221480 w 4221480"/>
                <a:gd name="connsiteY3" fmla="*/ 137160 h 236220"/>
                <a:gd name="connsiteX4" fmla="*/ 152400 w 4221480"/>
                <a:gd name="connsiteY4" fmla="*/ 129540 h 236220"/>
                <a:gd name="connsiteX0" fmla="*/ 167640 w 4069080"/>
                <a:gd name="connsiteY0" fmla="*/ 0 h 137160"/>
                <a:gd name="connsiteX1" fmla="*/ 3901440 w 4069080"/>
                <a:gd name="connsiteY1" fmla="*/ 0 h 137160"/>
                <a:gd name="connsiteX2" fmla="*/ 4069080 w 4069080"/>
                <a:gd name="connsiteY2" fmla="*/ 137160 h 137160"/>
                <a:gd name="connsiteX3" fmla="*/ 0 w 4069080"/>
                <a:gd name="connsiteY3" fmla="*/ 129540 h 137160"/>
                <a:gd name="connsiteX0" fmla="*/ 167640 w 4069080"/>
                <a:gd name="connsiteY0" fmla="*/ 0 h 137160"/>
                <a:gd name="connsiteX1" fmla="*/ 3901440 w 4069080"/>
                <a:gd name="connsiteY1" fmla="*/ 0 h 137160"/>
                <a:gd name="connsiteX2" fmla="*/ 4069080 w 4069080"/>
                <a:gd name="connsiteY2" fmla="*/ 137160 h 137160"/>
                <a:gd name="connsiteX3" fmla="*/ 0 w 4069080"/>
                <a:gd name="connsiteY3" fmla="*/ 129540 h 137160"/>
                <a:gd name="connsiteX4" fmla="*/ 167640 w 4069080"/>
                <a:gd name="connsiteY4" fmla="*/ 0 h 137160"/>
                <a:gd name="connsiteX0" fmla="*/ 167640 w 4069080"/>
                <a:gd name="connsiteY0" fmla="*/ 0 h 137160"/>
                <a:gd name="connsiteX1" fmla="*/ 3901440 w 4069080"/>
                <a:gd name="connsiteY1" fmla="*/ 0 h 137160"/>
                <a:gd name="connsiteX2" fmla="*/ 4069080 w 4069080"/>
                <a:gd name="connsiteY2" fmla="*/ 137160 h 137160"/>
                <a:gd name="connsiteX3" fmla="*/ 0 w 4069080"/>
                <a:gd name="connsiteY3" fmla="*/ 135212 h 137160"/>
                <a:gd name="connsiteX4" fmla="*/ 167640 w 4069080"/>
                <a:gd name="connsiteY4" fmla="*/ 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9080" h="137160">
                  <a:moveTo>
                    <a:pt x="167640" y="0"/>
                  </a:moveTo>
                  <a:lnTo>
                    <a:pt x="3901440" y="0"/>
                  </a:lnTo>
                  <a:lnTo>
                    <a:pt x="4069080" y="137160"/>
                  </a:lnTo>
                  <a:lnTo>
                    <a:pt x="0" y="135212"/>
                  </a:lnTo>
                  <a:lnTo>
                    <a:pt x="1676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5A6FC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2018CD8-8A62-4A6D-A890-89F15027A952}"/>
              </a:ext>
            </a:extLst>
          </p:cNvPr>
          <p:cNvGrpSpPr/>
          <p:nvPr/>
        </p:nvGrpSpPr>
        <p:grpSpPr>
          <a:xfrm>
            <a:off x="316201" y="2999037"/>
            <a:ext cx="3782601" cy="2706068"/>
            <a:chOff x="1168315" y="2815031"/>
            <a:chExt cx="4419501" cy="1814520"/>
          </a:xfrm>
        </p:grpSpPr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788B5A9C-DF5A-4141-A919-AE922FA93F13}"/>
                </a:ext>
              </a:extLst>
            </p:cNvPr>
            <p:cNvSpPr/>
            <p:nvPr/>
          </p:nvSpPr>
          <p:spPr>
            <a:xfrm rot="12250638">
              <a:off x="1168315" y="3378135"/>
              <a:ext cx="993606" cy="1110824"/>
            </a:xfrm>
            <a:custGeom>
              <a:avLst/>
              <a:gdLst>
                <a:gd name="connsiteX0" fmla="*/ 1051097 w 1059404"/>
                <a:gd name="connsiteY0" fmla="*/ 1125273 h 1125273"/>
                <a:gd name="connsiteX1" fmla="*/ 227374 w 1059404"/>
                <a:gd name="connsiteY1" fmla="*/ 129513 h 1125273"/>
                <a:gd name="connsiteX2" fmla="*/ 0 w 1059404"/>
                <a:gd name="connsiteY2" fmla="*/ 129513 h 1125273"/>
                <a:gd name="connsiteX3" fmla="*/ 121508 w 1059404"/>
                <a:gd name="connsiteY3" fmla="*/ 0 h 1125273"/>
                <a:gd name="connsiteX4" fmla="*/ 225801 w 1059404"/>
                <a:gd name="connsiteY4" fmla="*/ 0 h 1125273"/>
                <a:gd name="connsiteX5" fmla="*/ 228630 w 1059404"/>
                <a:gd name="connsiteY5" fmla="*/ 3015 h 1125273"/>
                <a:gd name="connsiteX6" fmla="*/ 307703 w 1059404"/>
                <a:gd name="connsiteY6" fmla="*/ 2695 h 1125273"/>
                <a:gd name="connsiteX7" fmla="*/ 1059404 w 1059404"/>
                <a:gd name="connsiteY7" fmla="*/ 932121 h 1125273"/>
                <a:gd name="connsiteX0" fmla="*/ 1071847 w 1080154"/>
                <a:gd name="connsiteY0" fmla="*/ 1125273 h 1125273"/>
                <a:gd name="connsiteX1" fmla="*/ 248124 w 1080154"/>
                <a:gd name="connsiteY1" fmla="*/ 129513 h 1125273"/>
                <a:gd name="connsiteX2" fmla="*/ 0 w 1080154"/>
                <a:gd name="connsiteY2" fmla="*/ 134316 h 1125273"/>
                <a:gd name="connsiteX3" fmla="*/ 142258 w 1080154"/>
                <a:gd name="connsiteY3" fmla="*/ 0 h 1125273"/>
                <a:gd name="connsiteX4" fmla="*/ 246551 w 1080154"/>
                <a:gd name="connsiteY4" fmla="*/ 0 h 1125273"/>
                <a:gd name="connsiteX5" fmla="*/ 249380 w 1080154"/>
                <a:gd name="connsiteY5" fmla="*/ 3015 h 1125273"/>
                <a:gd name="connsiteX6" fmla="*/ 328453 w 1080154"/>
                <a:gd name="connsiteY6" fmla="*/ 2695 h 1125273"/>
                <a:gd name="connsiteX7" fmla="*/ 1080154 w 1080154"/>
                <a:gd name="connsiteY7" fmla="*/ 932121 h 1125273"/>
                <a:gd name="connsiteX8" fmla="*/ 1071847 w 1080154"/>
                <a:gd name="connsiteY8" fmla="*/ 1125273 h 1125273"/>
                <a:gd name="connsiteX0" fmla="*/ 1023515 w 1080154"/>
                <a:gd name="connsiteY0" fmla="*/ 1089180 h 1089180"/>
                <a:gd name="connsiteX1" fmla="*/ 248124 w 1080154"/>
                <a:gd name="connsiteY1" fmla="*/ 129513 h 1089180"/>
                <a:gd name="connsiteX2" fmla="*/ 0 w 1080154"/>
                <a:gd name="connsiteY2" fmla="*/ 134316 h 1089180"/>
                <a:gd name="connsiteX3" fmla="*/ 142258 w 1080154"/>
                <a:gd name="connsiteY3" fmla="*/ 0 h 1089180"/>
                <a:gd name="connsiteX4" fmla="*/ 246551 w 1080154"/>
                <a:gd name="connsiteY4" fmla="*/ 0 h 1089180"/>
                <a:gd name="connsiteX5" fmla="*/ 249380 w 1080154"/>
                <a:gd name="connsiteY5" fmla="*/ 3015 h 1089180"/>
                <a:gd name="connsiteX6" fmla="*/ 328453 w 1080154"/>
                <a:gd name="connsiteY6" fmla="*/ 2695 h 1089180"/>
                <a:gd name="connsiteX7" fmla="*/ 1080154 w 1080154"/>
                <a:gd name="connsiteY7" fmla="*/ 932121 h 1089180"/>
                <a:gd name="connsiteX8" fmla="*/ 1023515 w 1080154"/>
                <a:gd name="connsiteY8" fmla="*/ 1089180 h 1089180"/>
                <a:gd name="connsiteX0" fmla="*/ 1023515 w 1048817"/>
                <a:gd name="connsiteY0" fmla="*/ 1089180 h 1089180"/>
                <a:gd name="connsiteX1" fmla="*/ 248124 w 1048817"/>
                <a:gd name="connsiteY1" fmla="*/ 129513 h 1089180"/>
                <a:gd name="connsiteX2" fmla="*/ 0 w 1048817"/>
                <a:gd name="connsiteY2" fmla="*/ 134316 h 1089180"/>
                <a:gd name="connsiteX3" fmla="*/ 142258 w 1048817"/>
                <a:gd name="connsiteY3" fmla="*/ 0 h 1089180"/>
                <a:gd name="connsiteX4" fmla="*/ 246551 w 1048817"/>
                <a:gd name="connsiteY4" fmla="*/ 0 h 1089180"/>
                <a:gd name="connsiteX5" fmla="*/ 249380 w 1048817"/>
                <a:gd name="connsiteY5" fmla="*/ 3015 h 1089180"/>
                <a:gd name="connsiteX6" fmla="*/ 328453 w 1048817"/>
                <a:gd name="connsiteY6" fmla="*/ 2695 h 1089180"/>
                <a:gd name="connsiteX7" fmla="*/ 1048817 w 1048817"/>
                <a:gd name="connsiteY7" fmla="*/ 928804 h 1089180"/>
                <a:gd name="connsiteX8" fmla="*/ 1023515 w 1048817"/>
                <a:gd name="connsiteY8" fmla="*/ 1089180 h 1089180"/>
                <a:gd name="connsiteX0" fmla="*/ 1023515 w 1048817"/>
                <a:gd name="connsiteY0" fmla="*/ 1093925 h 1093925"/>
                <a:gd name="connsiteX1" fmla="*/ 248124 w 1048817"/>
                <a:gd name="connsiteY1" fmla="*/ 134258 h 1093925"/>
                <a:gd name="connsiteX2" fmla="*/ 0 w 1048817"/>
                <a:gd name="connsiteY2" fmla="*/ 139061 h 1093925"/>
                <a:gd name="connsiteX3" fmla="*/ 142258 w 1048817"/>
                <a:gd name="connsiteY3" fmla="*/ 4745 h 1093925"/>
                <a:gd name="connsiteX4" fmla="*/ 246551 w 1048817"/>
                <a:gd name="connsiteY4" fmla="*/ 4745 h 1093925"/>
                <a:gd name="connsiteX5" fmla="*/ 249380 w 1048817"/>
                <a:gd name="connsiteY5" fmla="*/ 7760 h 1093925"/>
                <a:gd name="connsiteX6" fmla="*/ 362675 w 1048817"/>
                <a:gd name="connsiteY6" fmla="*/ 0 h 1093925"/>
                <a:gd name="connsiteX7" fmla="*/ 1048817 w 1048817"/>
                <a:gd name="connsiteY7" fmla="*/ 933549 h 1093925"/>
                <a:gd name="connsiteX8" fmla="*/ 1023515 w 1048817"/>
                <a:gd name="connsiteY8" fmla="*/ 1093925 h 1093925"/>
                <a:gd name="connsiteX0" fmla="*/ 1023515 w 1048817"/>
                <a:gd name="connsiteY0" fmla="*/ 1095263 h 1095263"/>
                <a:gd name="connsiteX1" fmla="*/ 248124 w 1048817"/>
                <a:gd name="connsiteY1" fmla="*/ 135596 h 1095263"/>
                <a:gd name="connsiteX2" fmla="*/ 0 w 1048817"/>
                <a:gd name="connsiteY2" fmla="*/ 140399 h 1095263"/>
                <a:gd name="connsiteX3" fmla="*/ 142258 w 1048817"/>
                <a:gd name="connsiteY3" fmla="*/ 6083 h 1095263"/>
                <a:gd name="connsiteX4" fmla="*/ 246551 w 1048817"/>
                <a:gd name="connsiteY4" fmla="*/ 6083 h 1095263"/>
                <a:gd name="connsiteX5" fmla="*/ 267934 w 1048817"/>
                <a:gd name="connsiteY5" fmla="*/ 0 h 1095263"/>
                <a:gd name="connsiteX6" fmla="*/ 362675 w 1048817"/>
                <a:gd name="connsiteY6" fmla="*/ 1338 h 1095263"/>
                <a:gd name="connsiteX7" fmla="*/ 1048817 w 1048817"/>
                <a:gd name="connsiteY7" fmla="*/ 934887 h 1095263"/>
                <a:gd name="connsiteX8" fmla="*/ 1023515 w 1048817"/>
                <a:gd name="connsiteY8" fmla="*/ 1095263 h 1095263"/>
                <a:gd name="connsiteX0" fmla="*/ 1023515 w 1048817"/>
                <a:gd name="connsiteY0" fmla="*/ 1095263 h 1095263"/>
                <a:gd name="connsiteX1" fmla="*/ 248124 w 1048817"/>
                <a:gd name="connsiteY1" fmla="*/ 135596 h 1095263"/>
                <a:gd name="connsiteX2" fmla="*/ 0 w 1048817"/>
                <a:gd name="connsiteY2" fmla="*/ 140399 h 1095263"/>
                <a:gd name="connsiteX3" fmla="*/ 173226 w 1048817"/>
                <a:gd name="connsiteY3" fmla="*/ 13787 h 1095263"/>
                <a:gd name="connsiteX4" fmla="*/ 246551 w 1048817"/>
                <a:gd name="connsiteY4" fmla="*/ 6083 h 1095263"/>
                <a:gd name="connsiteX5" fmla="*/ 267934 w 1048817"/>
                <a:gd name="connsiteY5" fmla="*/ 0 h 1095263"/>
                <a:gd name="connsiteX6" fmla="*/ 362675 w 1048817"/>
                <a:gd name="connsiteY6" fmla="*/ 1338 h 1095263"/>
                <a:gd name="connsiteX7" fmla="*/ 1048817 w 1048817"/>
                <a:gd name="connsiteY7" fmla="*/ 934887 h 1095263"/>
                <a:gd name="connsiteX8" fmla="*/ 1023515 w 1048817"/>
                <a:gd name="connsiteY8" fmla="*/ 1095263 h 1095263"/>
                <a:gd name="connsiteX0" fmla="*/ 988630 w 1013932"/>
                <a:gd name="connsiteY0" fmla="*/ 1095263 h 1095263"/>
                <a:gd name="connsiteX1" fmla="*/ 213239 w 1013932"/>
                <a:gd name="connsiteY1" fmla="*/ 135596 h 1095263"/>
                <a:gd name="connsiteX2" fmla="*/ 0 w 1013932"/>
                <a:gd name="connsiteY2" fmla="*/ 148516 h 1095263"/>
                <a:gd name="connsiteX3" fmla="*/ 138341 w 1013932"/>
                <a:gd name="connsiteY3" fmla="*/ 13787 h 1095263"/>
                <a:gd name="connsiteX4" fmla="*/ 211666 w 1013932"/>
                <a:gd name="connsiteY4" fmla="*/ 6083 h 1095263"/>
                <a:gd name="connsiteX5" fmla="*/ 233049 w 1013932"/>
                <a:gd name="connsiteY5" fmla="*/ 0 h 1095263"/>
                <a:gd name="connsiteX6" fmla="*/ 327790 w 1013932"/>
                <a:gd name="connsiteY6" fmla="*/ 1338 h 1095263"/>
                <a:gd name="connsiteX7" fmla="*/ 1013932 w 1013932"/>
                <a:gd name="connsiteY7" fmla="*/ 934887 h 1095263"/>
                <a:gd name="connsiteX8" fmla="*/ 988630 w 1013932"/>
                <a:gd name="connsiteY8" fmla="*/ 1095263 h 1095263"/>
                <a:gd name="connsiteX0" fmla="*/ 988630 w 1013932"/>
                <a:gd name="connsiteY0" fmla="*/ 1095263 h 1095263"/>
                <a:gd name="connsiteX1" fmla="*/ 213239 w 1013932"/>
                <a:gd name="connsiteY1" fmla="*/ 135596 h 1095263"/>
                <a:gd name="connsiteX2" fmla="*/ 0 w 1013932"/>
                <a:gd name="connsiteY2" fmla="*/ 148516 h 1095263"/>
                <a:gd name="connsiteX3" fmla="*/ 147578 w 1013932"/>
                <a:gd name="connsiteY3" fmla="*/ 21403 h 1095263"/>
                <a:gd name="connsiteX4" fmla="*/ 211666 w 1013932"/>
                <a:gd name="connsiteY4" fmla="*/ 6083 h 1095263"/>
                <a:gd name="connsiteX5" fmla="*/ 233049 w 1013932"/>
                <a:gd name="connsiteY5" fmla="*/ 0 h 1095263"/>
                <a:gd name="connsiteX6" fmla="*/ 327790 w 1013932"/>
                <a:gd name="connsiteY6" fmla="*/ 1338 h 1095263"/>
                <a:gd name="connsiteX7" fmla="*/ 1013932 w 1013932"/>
                <a:gd name="connsiteY7" fmla="*/ 934887 h 1095263"/>
                <a:gd name="connsiteX8" fmla="*/ 988630 w 1013932"/>
                <a:gd name="connsiteY8" fmla="*/ 1095263 h 1095263"/>
                <a:gd name="connsiteX0" fmla="*/ 988630 w 1013932"/>
                <a:gd name="connsiteY0" fmla="*/ 1095263 h 1095263"/>
                <a:gd name="connsiteX1" fmla="*/ 233936 w 1013932"/>
                <a:gd name="connsiteY1" fmla="*/ 124512 h 1095263"/>
                <a:gd name="connsiteX2" fmla="*/ 0 w 1013932"/>
                <a:gd name="connsiteY2" fmla="*/ 148516 h 1095263"/>
                <a:gd name="connsiteX3" fmla="*/ 147578 w 1013932"/>
                <a:gd name="connsiteY3" fmla="*/ 21403 h 1095263"/>
                <a:gd name="connsiteX4" fmla="*/ 211666 w 1013932"/>
                <a:gd name="connsiteY4" fmla="*/ 6083 h 1095263"/>
                <a:gd name="connsiteX5" fmla="*/ 233049 w 1013932"/>
                <a:gd name="connsiteY5" fmla="*/ 0 h 1095263"/>
                <a:gd name="connsiteX6" fmla="*/ 327790 w 1013932"/>
                <a:gd name="connsiteY6" fmla="*/ 1338 h 1095263"/>
                <a:gd name="connsiteX7" fmla="*/ 1013932 w 1013932"/>
                <a:gd name="connsiteY7" fmla="*/ 934887 h 1095263"/>
                <a:gd name="connsiteX8" fmla="*/ 988630 w 1013932"/>
                <a:gd name="connsiteY8" fmla="*/ 1095263 h 1095263"/>
                <a:gd name="connsiteX0" fmla="*/ 989291 w 1013932"/>
                <a:gd name="connsiteY0" fmla="*/ 1110822 h 1110822"/>
                <a:gd name="connsiteX1" fmla="*/ 233936 w 1013932"/>
                <a:gd name="connsiteY1" fmla="*/ 124512 h 1110822"/>
                <a:gd name="connsiteX2" fmla="*/ 0 w 1013932"/>
                <a:gd name="connsiteY2" fmla="*/ 148516 h 1110822"/>
                <a:gd name="connsiteX3" fmla="*/ 147578 w 1013932"/>
                <a:gd name="connsiteY3" fmla="*/ 21403 h 1110822"/>
                <a:gd name="connsiteX4" fmla="*/ 211666 w 1013932"/>
                <a:gd name="connsiteY4" fmla="*/ 6083 h 1110822"/>
                <a:gd name="connsiteX5" fmla="*/ 233049 w 1013932"/>
                <a:gd name="connsiteY5" fmla="*/ 0 h 1110822"/>
                <a:gd name="connsiteX6" fmla="*/ 327790 w 1013932"/>
                <a:gd name="connsiteY6" fmla="*/ 1338 h 1110822"/>
                <a:gd name="connsiteX7" fmla="*/ 1013932 w 1013932"/>
                <a:gd name="connsiteY7" fmla="*/ 934887 h 1110822"/>
                <a:gd name="connsiteX8" fmla="*/ 989291 w 1013932"/>
                <a:gd name="connsiteY8" fmla="*/ 1110822 h 1110822"/>
                <a:gd name="connsiteX0" fmla="*/ 989291 w 1013932"/>
                <a:gd name="connsiteY0" fmla="*/ 1110822 h 1110822"/>
                <a:gd name="connsiteX1" fmla="*/ 233936 w 1013932"/>
                <a:gd name="connsiteY1" fmla="*/ 124512 h 1110822"/>
                <a:gd name="connsiteX2" fmla="*/ 0 w 1013932"/>
                <a:gd name="connsiteY2" fmla="*/ 148516 h 1110822"/>
                <a:gd name="connsiteX3" fmla="*/ 147578 w 1013932"/>
                <a:gd name="connsiteY3" fmla="*/ 21403 h 1110822"/>
                <a:gd name="connsiteX4" fmla="*/ 211666 w 1013932"/>
                <a:gd name="connsiteY4" fmla="*/ 6083 h 1110822"/>
                <a:gd name="connsiteX5" fmla="*/ 233049 w 1013932"/>
                <a:gd name="connsiteY5" fmla="*/ 0 h 1110822"/>
                <a:gd name="connsiteX6" fmla="*/ 327790 w 1013932"/>
                <a:gd name="connsiteY6" fmla="*/ 1338 h 1110822"/>
                <a:gd name="connsiteX7" fmla="*/ 1013932 w 1013932"/>
                <a:gd name="connsiteY7" fmla="*/ 934887 h 1110822"/>
                <a:gd name="connsiteX8" fmla="*/ 989291 w 1013932"/>
                <a:gd name="connsiteY8" fmla="*/ 1110822 h 1110822"/>
                <a:gd name="connsiteX0" fmla="*/ 989291 w 1013932"/>
                <a:gd name="connsiteY0" fmla="*/ 1110822 h 1110822"/>
                <a:gd name="connsiteX1" fmla="*/ 233936 w 1013932"/>
                <a:gd name="connsiteY1" fmla="*/ 124512 h 1110822"/>
                <a:gd name="connsiteX2" fmla="*/ 0 w 1013932"/>
                <a:gd name="connsiteY2" fmla="*/ 148516 h 1110822"/>
                <a:gd name="connsiteX3" fmla="*/ 147578 w 1013932"/>
                <a:gd name="connsiteY3" fmla="*/ 21403 h 1110822"/>
                <a:gd name="connsiteX4" fmla="*/ 211666 w 1013932"/>
                <a:gd name="connsiteY4" fmla="*/ 6083 h 1110822"/>
                <a:gd name="connsiteX5" fmla="*/ 233049 w 1013932"/>
                <a:gd name="connsiteY5" fmla="*/ 0 h 1110822"/>
                <a:gd name="connsiteX6" fmla="*/ 327790 w 1013932"/>
                <a:gd name="connsiteY6" fmla="*/ 1338 h 1110822"/>
                <a:gd name="connsiteX7" fmla="*/ 1013932 w 1013932"/>
                <a:gd name="connsiteY7" fmla="*/ 934887 h 1110822"/>
                <a:gd name="connsiteX8" fmla="*/ 989291 w 1013932"/>
                <a:gd name="connsiteY8" fmla="*/ 1110822 h 1110822"/>
                <a:gd name="connsiteX0" fmla="*/ 989291 w 1013932"/>
                <a:gd name="connsiteY0" fmla="*/ 1110822 h 1110822"/>
                <a:gd name="connsiteX1" fmla="*/ 258179 w 1013932"/>
                <a:gd name="connsiteY1" fmla="*/ 118229 h 1110822"/>
                <a:gd name="connsiteX2" fmla="*/ 0 w 1013932"/>
                <a:gd name="connsiteY2" fmla="*/ 148516 h 1110822"/>
                <a:gd name="connsiteX3" fmla="*/ 147578 w 1013932"/>
                <a:gd name="connsiteY3" fmla="*/ 21403 h 1110822"/>
                <a:gd name="connsiteX4" fmla="*/ 211666 w 1013932"/>
                <a:gd name="connsiteY4" fmla="*/ 6083 h 1110822"/>
                <a:gd name="connsiteX5" fmla="*/ 233049 w 1013932"/>
                <a:gd name="connsiteY5" fmla="*/ 0 h 1110822"/>
                <a:gd name="connsiteX6" fmla="*/ 327790 w 1013932"/>
                <a:gd name="connsiteY6" fmla="*/ 1338 h 1110822"/>
                <a:gd name="connsiteX7" fmla="*/ 1013932 w 1013932"/>
                <a:gd name="connsiteY7" fmla="*/ 934887 h 1110822"/>
                <a:gd name="connsiteX8" fmla="*/ 989291 w 1013932"/>
                <a:gd name="connsiteY8" fmla="*/ 1110822 h 1110822"/>
                <a:gd name="connsiteX0" fmla="*/ 976137 w 1000778"/>
                <a:gd name="connsiteY0" fmla="*/ 1110822 h 1110822"/>
                <a:gd name="connsiteX1" fmla="*/ 245025 w 1000778"/>
                <a:gd name="connsiteY1" fmla="*/ 118229 h 1110822"/>
                <a:gd name="connsiteX2" fmla="*/ 0 w 1000778"/>
                <a:gd name="connsiteY2" fmla="*/ 156546 h 1110822"/>
                <a:gd name="connsiteX3" fmla="*/ 134424 w 1000778"/>
                <a:gd name="connsiteY3" fmla="*/ 21403 h 1110822"/>
                <a:gd name="connsiteX4" fmla="*/ 198512 w 1000778"/>
                <a:gd name="connsiteY4" fmla="*/ 6083 h 1110822"/>
                <a:gd name="connsiteX5" fmla="*/ 219895 w 1000778"/>
                <a:gd name="connsiteY5" fmla="*/ 0 h 1110822"/>
                <a:gd name="connsiteX6" fmla="*/ 314636 w 1000778"/>
                <a:gd name="connsiteY6" fmla="*/ 1338 h 1110822"/>
                <a:gd name="connsiteX7" fmla="*/ 1000778 w 1000778"/>
                <a:gd name="connsiteY7" fmla="*/ 934887 h 1110822"/>
                <a:gd name="connsiteX8" fmla="*/ 976137 w 1000778"/>
                <a:gd name="connsiteY8" fmla="*/ 1110822 h 1110822"/>
                <a:gd name="connsiteX0" fmla="*/ 968964 w 993605"/>
                <a:gd name="connsiteY0" fmla="*/ 1110822 h 1110822"/>
                <a:gd name="connsiteX1" fmla="*/ 237852 w 993605"/>
                <a:gd name="connsiteY1" fmla="*/ 118229 h 1110822"/>
                <a:gd name="connsiteX2" fmla="*/ 0 w 993605"/>
                <a:gd name="connsiteY2" fmla="*/ 141817 h 1110822"/>
                <a:gd name="connsiteX3" fmla="*/ 127251 w 993605"/>
                <a:gd name="connsiteY3" fmla="*/ 21403 h 1110822"/>
                <a:gd name="connsiteX4" fmla="*/ 191339 w 993605"/>
                <a:gd name="connsiteY4" fmla="*/ 6083 h 1110822"/>
                <a:gd name="connsiteX5" fmla="*/ 212722 w 993605"/>
                <a:gd name="connsiteY5" fmla="*/ 0 h 1110822"/>
                <a:gd name="connsiteX6" fmla="*/ 307463 w 993605"/>
                <a:gd name="connsiteY6" fmla="*/ 1338 h 1110822"/>
                <a:gd name="connsiteX7" fmla="*/ 993605 w 993605"/>
                <a:gd name="connsiteY7" fmla="*/ 934887 h 1110822"/>
                <a:gd name="connsiteX8" fmla="*/ 968964 w 993605"/>
                <a:gd name="connsiteY8" fmla="*/ 1110822 h 1110822"/>
                <a:gd name="connsiteX0" fmla="*/ 968964 w 993605"/>
                <a:gd name="connsiteY0" fmla="*/ 1110822 h 1110822"/>
                <a:gd name="connsiteX1" fmla="*/ 237851 w 993605"/>
                <a:gd name="connsiteY1" fmla="*/ 118229 h 1110822"/>
                <a:gd name="connsiteX2" fmla="*/ 0 w 993605"/>
                <a:gd name="connsiteY2" fmla="*/ 141817 h 1110822"/>
                <a:gd name="connsiteX3" fmla="*/ 127251 w 993605"/>
                <a:gd name="connsiteY3" fmla="*/ 21403 h 1110822"/>
                <a:gd name="connsiteX4" fmla="*/ 191339 w 993605"/>
                <a:gd name="connsiteY4" fmla="*/ 6083 h 1110822"/>
                <a:gd name="connsiteX5" fmla="*/ 212722 w 993605"/>
                <a:gd name="connsiteY5" fmla="*/ 0 h 1110822"/>
                <a:gd name="connsiteX6" fmla="*/ 307463 w 993605"/>
                <a:gd name="connsiteY6" fmla="*/ 1338 h 1110822"/>
                <a:gd name="connsiteX7" fmla="*/ 993605 w 993605"/>
                <a:gd name="connsiteY7" fmla="*/ 934887 h 1110822"/>
                <a:gd name="connsiteX8" fmla="*/ 968964 w 993605"/>
                <a:gd name="connsiteY8" fmla="*/ 1110822 h 1110822"/>
                <a:gd name="connsiteX0" fmla="*/ 968964 w 993605"/>
                <a:gd name="connsiteY0" fmla="*/ 1110822 h 1110822"/>
                <a:gd name="connsiteX1" fmla="*/ 237851 w 993605"/>
                <a:gd name="connsiteY1" fmla="*/ 118229 h 1110822"/>
                <a:gd name="connsiteX2" fmla="*/ 0 w 993605"/>
                <a:gd name="connsiteY2" fmla="*/ 141817 h 1110822"/>
                <a:gd name="connsiteX3" fmla="*/ 127251 w 993605"/>
                <a:gd name="connsiteY3" fmla="*/ 21403 h 1110822"/>
                <a:gd name="connsiteX4" fmla="*/ 191339 w 993605"/>
                <a:gd name="connsiteY4" fmla="*/ 6083 h 1110822"/>
                <a:gd name="connsiteX5" fmla="*/ 212722 w 993605"/>
                <a:gd name="connsiteY5" fmla="*/ 0 h 1110822"/>
                <a:gd name="connsiteX6" fmla="*/ 307463 w 993605"/>
                <a:gd name="connsiteY6" fmla="*/ 1338 h 1110822"/>
                <a:gd name="connsiteX7" fmla="*/ 993605 w 993605"/>
                <a:gd name="connsiteY7" fmla="*/ 934887 h 1110822"/>
                <a:gd name="connsiteX8" fmla="*/ 968964 w 993605"/>
                <a:gd name="connsiteY8" fmla="*/ 1110822 h 1110822"/>
                <a:gd name="connsiteX0" fmla="*/ 968964 w 993605"/>
                <a:gd name="connsiteY0" fmla="*/ 1110823 h 1110823"/>
                <a:gd name="connsiteX1" fmla="*/ 237851 w 993605"/>
                <a:gd name="connsiteY1" fmla="*/ 118229 h 1110823"/>
                <a:gd name="connsiteX2" fmla="*/ 0 w 993605"/>
                <a:gd name="connsiteY2" fmla="*/ 141817 h 1110823"/>
                <a:gd name="connsiteX3" fmla="*/ 127251 w 993605"/>
                <a:gd name="connsiteY3" fmla="*/ 21403 h 1110823"/>
                <a:gd name="connsiteX4" fmla="*/ 191339 w 993605"/>
                <a:gd name="connsiteY4" fmla="*/ 6083 h 1110823"/>
                <a:gd name="connsiteX5" fmla="*/ 212722 w 993605"/>
                <a:gd name="connsiteY5" fmla="*/ 0 h 1110823"/>
                <a:gd name="connsiteX6" fmla="*/ 307463 w 993605"/>
                <a:gd name="connsiteY6" fmla="*/ 1338 h 1110823"/>
                <a:gd name="connsiteX7" fmla="*/ 993605 w 993605"/>
                <a:gd name="connsiteY7" fmla="*/ 934887 h 1110823"/>
                <a:gd name="connsiteX8" fmla="*/ 968964 w 993605"/>
                <a:gd name="connsiteY8" fmla="*/ 1110823 h 1110823"/>
                <a:gd name="connsiteX0" fmla="*/ 968964 w 993605"/>
                <a:gd name="connsiteY0" fmla="*/ 1110823 h 1110823"/>
                <a:gd name="connsiteX1" fmla="*/ 237851 w 993605"/>
                <a:gd name="connsiteY1" fmla="*/ 118229 h 1110823"/>
                <a:gd name="connsiteX2" fmla="*/ 0 w 993605"/>
                <a:gd name="connsiteY2" fmla="*/ 141817 h 1110823"/>
                <a:gd name="connsiteX3" fmla="*/ 127251 w 993605"/>
                <a:gd name="connsiteY3" fmla="*/ 21403 h 1110823"/>
                <a:gd name="connsiteX4" fmla="*/ 191339 w 993605"/>
                <a:gd name="connsiteY4" fmla="*/ 6083 h 1110823"/>
                <a:gd name="connsiteX5" fmla="*/ 212722 w 993605"/>
                <a:gd name="connsiteY5" fmla="*/ 0 h 1110823"/>
                <a:gd name="connsiteX6" fmla="*/ 307463 w 993605"/>
                <a:gd name="connsiteY6" fmla="*/ 1338 h 1110823"/>
                <a:gd name="connsiteX7" fmla="*/ 993605 w 993605"/>
                <a:gd name="connsiteY7" fmla="*/ 934887 h 1110823"/>
                <a:gd name="connsiteX8" fmla="*/ 968964 w 993605"/>
                <a:gd name="connsiteY8" fmla="*/ 1110823 h 1110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3605" h="1110823">
                  <a:moveTo>
                    <a:pt x="968964" y="1110823"/>
                  </a:moveTo>
                  <a:cubicBezTo>
                    <a:pt x="689916" y="730490"/>
                    <a:pt x="597811" y="593413"/>
                    <a:pt x="237851" y="118229"/>
                  </a:cubicBezTo>
                  <a:lnTo>
                    <a:pt x="0" y="141817"/>
                  </a:lnTo>
                  <a:lnTo>
                    <a:pt x="127251" y="21403"/>
                  </a:lnTo>
                  <a:lnTo>
                    <a:pt x="191339" y="6083"/>
                  </a:lnTo>
                  <a:lnTo>
                    <a:pt x="212722" y="0"/>
                  </a:lnTo>
                  <a:lnTo>
                    <a:pt x="307463" y="1338"/>
                  </a:lnTo>
                  <a:lnTo>
                    <a:pt x="993605" y="934887"/>
                  </a:lnTo>
                  <a:lnTo>
                    <a:pt x="968964" y="1110823"/>
                  </a:lnTo>
                  <a:close/>
                </a:path>
              </a:pathLst>
            </a:custGeom>
            <a:solidFill>
              <a:srgbClr val="25A6FC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29" name="梯形 71">
              <a:extLst>
                <a:ext uri="{FF2B5EF4-FFF2-40B4-BE49-F238E27FC236}">
                  <a16:creationId xmlns:a16="http://schemas.microsoft.com/office/drawing/2014/main" id="{BE3EE909-CA63-47CA-8493-C9DC74F762E4}"/>
                </a:ext>
              </a:extLst>
            </p:cNvPr>
            <p:cNvSpPr/>
            <p:nvPr/>
          </p:nvSpPr>
          <p:spPr>
            <a:xfrm>
              <a:off x="2140022" y="4492895"/>
              <a:ext cx="2956604" cy="136656"/>
            </a:xfrm>
            <a:custGeom>
              <a:avLst/>
              <a:gdLst>
                <a:gd name="connsiteX0" fmla="*/ 0 w 2951841"/>
                <a:gd name="connsiteY0" fmla="*/ 129513 h 129513"/>
                <a:gd name="connsiteX1" fmla="*/ 121508 w 2951841"/>
                <a:gd name="connsiteY1" fmla="*/ 0 h 129513"/>
                <a:gd name="connsiteX2" fmla="*/ 2830333 w 2951841"/>
                <a:gd name="connsiteY2" fmla="*/ 0 h 129513"/>
                <a:gd name="connsiteX3" fmla="*/ 2951841 w 2951841"/>
                <a:gd name="connsiteY3" fmla="*/ 129513 h 129513"/>
                <a:gd name="connsiteX4" fmla="*/ 0 w 2951841"/>
                <a:gd name="connsiteY4" fmla="*/ 129513 h 129513"/>
                <a:gd name="connsiteX0" fmla="*/ 0 w 2956604"/>
                <a:gd name="connsiteY0" fmla="*/ 129513 h 136656"/>
                <a:gd name="connsiteX1" fmla="*/ 121508 w 2956604"/>
                <a:gd name="connsiteY1" fmla="*/ 0 h 136656"/>
                <a:gd name="connsiteX2" fmla="*/ 2830333 w 2956604"/>
                <a:gd name="connsiteY2" fmla="*/ 0 h 136656"/>
                <a:gd name="connsiteX3" fmla="*/ 2956604 w 2956604"/>
                <a:gd name="connsiteY3" fmla="*/ 136656 h 136656"/>
                <a:gd name="connsiteX4" fmla="*/ 0 w 2956604"/>
                <a:gd name="connsiteY4" fmla="*/ 129513 h 136656"/>
                <a:gd name="connsiteX0" fmla="*/ 0 w 2956604"/>
                <a:gd name="connsiteY0" fmla="*/ 124750 h 136656"/>
                <a:gd name="connsiteX1" fmla="*/ 121508 w 2956604"/>
                <a:gd name="connsiteY1" fmla="*/ 0 h 136656"/>
                <a:gd name="connsiteX2" fmla="*/ 2830333 w 2956604"/>
                <a:gd name="connsiteY2" fmla="*/ 0 h 136656"/>
                <a:gd name="connsiteX3" fmla="*/ 2956604 w 2956604"/>
                <a:gd name="connsiteY3" fmla="*/ 136656 h 136656"/>
                <a:gd name="connsiteX4" fmla="*/ 0 w 2956604"/>
                <a:gd name="connsiteY4" fmla="*/ 124750 h 13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6604" h="136656">
                  <a:moveTo>
                    <a:pt x="0" y="124750"/>
                  </a:moveTo>
                  <a:lnTo>
                    <a:pt x="121508" y="0"/>
                  </a:lnTo>
                  <a:lnTo>
                    <a:pt x="2830333" y="0"/>
                  </a:lnTo>
                  <a:lnTo>
                    <a:pt x="2956604" y="136656"/>
                  </a:lnTo>
                  <a:lnTo>
                    <a:pt x="0" y="124750"/>
                  </a:lnTo>
                  <a:close/>
                </a:path>
              </a:pathLst>
            </a:custGeom>
            <a:gradFill flip="none" rotWithShape="1">
              <a:gsLst>
                <a:gs pos="31000">
                  <a:srgbClr val="25A6FC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30" name="梯形 29">
              <a:extLst>
                <a:ext uri="{FF2B5EF4-FFF2-40B4-BE49-F238E27FC236}">
                  <a16:creationId xmlns:a16="http://schemas.microsoft.com/office/drawing/2014/main" id="{8B92B863-CBD0-43D7-8C54-D286788BC843}"/>
                </a:ext>
              </a:extLst>
            </p:cNvPr>
            <p:cNvSpPr/>
            <p:nvPr/>
          </p:nvSpPr>
          <p:spPr>
            <a:xfrm rot="5400000" flipH="1">
              <a:off x="4702139" y="3744564"/>
              <a:ext cx="1546803" cy="56453"/>
            </a:xfrm>
            <a:prstGeom prst="trapezoid">
              <a:avLst>
                <a:gd name="adj" fmla="val 93819"/>
              </a:avLst>
            </a:prstGeom>
            <a:gradFill flip="none" rotWithShape="1">
              <a:gsLst>
                <a:gs pos="31000">
                  <a:srgbClr val="25A6FC"/>
                </a:gs>
                <a:gs pos="100000">
                  <a:srgbClr val="0251E0"/>
                </a:gs>
              </a:gsLst>
              <a:lin ang="8100000" scaled="1"/>
              <a:tileRect/>
            </a:gra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FF2ED81A-A1C5-43D8-B7B2-07366E489971}"/>
                </a:ext>
              </a:extLst>
            </p:cNvPr>
            <p:cNvSpPr/>
            <p:nvPr/>
          </p:nvSpPr>
          <p:spPr>
            <a:xfrm>
              <a:off x="1486415" y="2815031"/>
              <a:ext cx="4101401" cy="1802614"/>
            </a:xfrm>
            <a:custGeom>
              <a:avLst/>
              <a:gdLst>
                <a:gd name="connsiteX0" fmla="*/ 29029 w 13077372"/>
                <a:gd name="connsiteY0" fmla="*/ 1567543 h 5747657"/>
                <a:gd name="connsiteX1" fmla="*/ 0 w 13077372"/>
                <a:gd name="connsiteY1" fmla="*/ 5370285 h 5747657"/>
                <a:gd name="connsiteX2" fmla="*/ 406400 w 13077372"/>
                <a:gd name="connsiteY2" fmla="*/ 5718628 h 5747657"/>
                <a:gd name="connsiteX3" fmla="*/ 12337143 w 13077372"/>
                <a:gd name="connsiteY3" fmla="*/ 5747657 h 5747657"/>
                <a:gd name="connsiteX4" fmla="*/ 13077372 w 13077372"/>
                <a:gd name="connsiteY4" fmla="*/ 5065485 h 5747657"/>
                <a:gd name="connsiteX5" fmla="*/ 13062857 w 13077372"/>
                <a:gd name="connsiteY5" fmla="*/ 1045028 h 5747657"/>
                <a:gd name="connsiteX6" fmla="*/ 12467772 w 13077372"/>
                <a:gd name="connsiteY6" fmla="*/ 493485 h 5747657"/>
                <a:gd name="connsiteX7" fmla="*/ 6066972 w 13077372"/>
                <a:gd name="connsiteY7" fmla="*/ 478971 h 5747657"/>
                <a:gd name="connsiteX8" fmla="*/ 5617029 w 13077372"/>
                <a:gd name="connsiteY8" fmla="*/ 14514 h 5747657"/>
                <a:gd name="connsiteX9" fmla="*/ 1407886 w 13077372"/>
                <a:gd name="connsiteY9" fmla="*/ 0 h 5747657"/>
                <a:gd name="connsiteX10" fmla="*/ 29029 w 13077372"/>
                <a:gd name="connsiteY10" fmla="*/ 1567543 h 57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077372" h="5747657">
                  <a:moveTo>
                    <a:pt x="29029" y="1567543"/>
                  </a:moveTo>
                  <a:lnTo>
                    <a:pt x="0" y="5370285"/>
                  </a:lnTo>
                  <a:lnTo>
                    <a:pt x="406400" y="5718628"/>
                  </a:lnTo>
                  <a:lnTo>
                    <a:pt x="12337143" y="5747657"/>
                  </a:lnTo>
                  <a:lnTo>
                    <a:pt x="13077372" y="5065485"/>
                  </a:lnTo>
                  <a:cubicBezTo>
                    <a:pt x="13072534" y="3725333"/>
                    <a:pt x="13067695" y="2385180"/>
                    <a:pt x="13062857" y="1045028"/>
                  </a:cubicBezTo>
                  <a:lnTo>
                    <a:pt x="12467772" y="493485"/>
                  </a:lnTo>
                  <a:lnTo>
                    <a:pt x="6066972" y="478971"/>
                  </a:lnTo>
                  <a:lnTo>
                    <a:pt x="5617029" y="14514"/>
                  </a:lnTo>
                  <a:lnTo>
                    <a:pt x="1407886" y="0"/>
                  </a:lnTo>
                  <a:lnTo>
                    <a:pt x="29029" y="1567543"/>
                  </a:lnTo>
                  <a:close/>
                </a:path>
              </a:pathLst>
            </a:custGeom>
            <a:noFill/>
            <a:ln w="28575">
              <a:solidFill>
                <a:srgbClr val="25A6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7D189DF2-91F5-4C7B-A920-FABB7C1E488B}"/>
              </a:ext>
            </a:extLst>
          </p:cNvPr>
          <p:cNvGrpSpPr/>
          <p:nvPr/>
        </p:nvGrpSpPr>
        <p:grpSpPr>
          <a:xfrm>
            <a:off x="4202961" y="3196980"/>
            <a:ext cx="3782601" cy="2917419"/>
            <a:chOff x="1168315" y="2815031"/>
            <a:chExt cx="4419501" cy="1814520"/>
          </a:xfrm>
        </p:grpSpPr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B610E127-DA6C-46A4-8747-F098C4D0F116}"/>
                </a:ext>
              </a:extLst>
            </p:cNvPr>
            <p:cNvSpPr/>
            <p:nvPr/>
          </p:nvSpPr>
          <p:spPr>
            <a:xfrm rot="12098499">
              <a:off x="1168315" y="3378135"/>
              <a:ext cx="993606" cy="1110824"/>
            </a:xfrm>
            <a:custGeom>
              <a:avLst/>
              <a:gdLst>
                <a:gd name="connsiteX0" fmla="*/ 1051097 w 1059404"/>
                <a:gd name="connsiteY0" fmla="*/ 1125273 h 1125273"/>
                <a:gd name="connsiteX1" fmla="*/ 227374 w 1059404"/>
                <a:gd name="connsiteY1" fmla="*/ 129513 h 1125273"/>
                <a:gd name="connsiteX2" fmla="*/ 0 w 1059404"/>
                <a:gd name="connsiteY2" fmla="*/ 129513 h 1125273"/>
                <a:gd name="connsiteX3" fmla="*/ 121508 w 1059404"/>
                <a:gd name="connsiteY3" fmla="*/ 0 h 1125273"/>
                <a:gd name="connsiteX4" fmla="*/ 225801 w 1059404"/>
                <a:gd name="connsiteY4" fmla="*/ 0 h 1125273"/>
                <a:gd name="connsiteX5" fmla="*/ 228630 w 1059404"/>
                <a:gd name="connsiteY5" fmla="*/ 3015 h 1125273"/>
                <a:gd name="connsiteX6" fmla="*/ 307703 w 1059404"/>
                <a:gd name="connsiteY6" fmla="*/ 2695 h 1125273"/>
                <a:gd name="connsiteX7" fmla="*/ 1059404 w 1059404"/>
                <a:gd name="connsiteY7" fmla="*/ 932121 h 1125273"/>
                <a:gd name="connsiteX0" fmla="*/ 1071847 w 1080154"/>
                <a:gd name="connsiteY0" fmla="*/ 1125273 h 1125273"/>
                <a:gd name="connsiteX1" fmla="*/ 248124 w 1080154"/>
                <a:gd name="connsiteY1" fmla="*/ 129513 h 1125273"/>
                <a:gd name="connsiteX2" fmla="*/ 0 w 1080154"/>
                <a:gd name="connsiteY2" fmla="*/ 134316 h 1125273"/>
                <a:gd name="connsiteX3" fmla="*/ 142258 w 1080154"/>
                <a:gd name="connsiteY3" fmla="*/ 0 h 1125273"/>
                <a:gd name="connsiteX4" fmla="*/ 246551 w 1080154"/>
                <a:gd name="connsiteY4" fmla="*/ 0 h 1125273"/>
                <a:gd name="connsiteX5" fmla="*/ 249380 w 1080154"/>
                <a:gd name="connsiteY5" fmla="*/ 3015 h 1125273"/>
                <a:gd name="connsiteX6" fmla="*/ 328453 w 1080154"/>
                <a:gd name="connsiteY6" fmla="*/ 2695 h 1125273"/>
                <a:gd name="connsiteX7" fmla="*/ 1080154 w 1080154"/>
                <a:gd name="connsiteY7" fmla="*/ 932121 h 1125273"/>
                <a:gd name="connsiteX8" fmla="*/ 1071847 w 1080154"/>
                <a:gd name="connsiteY8" fmla="*/ 1125273 h 1125273"/>
                <a:gd name="connsiteX0" fmla="*/ 1023515 w 1080154"/>
                <a:gd name="connsiteY0" fmla="*/ 1089180 h 1089180"/>
                <a:gd name="connsiteX1" fmla="*/ 248124 w 1080154"/>
                <a:gd name="connsiteY1" fmla="*/ 129513 h 1089180"/>
                <a:gd name="connsiteX2" fmla="*/ 0 w 1080154"/>
                <a:gd name="connsiteY2" fmla="*/ 134316 h 1089180"/>
                <a:gd name="connsiteX3" fmla="*/ 142258 w 1080154"/>
                <a:gd name="connsiteY3" fmla="*/ 0 h 1089180"/>
                <a:gd name="connsiteX4" fmla="*/ 246551 w 1080154"/>
                <a:gd name="connsiteY4" fmla="*/ 0 h 1089180"/>
                <a:gd name="connsiteX5" fmla="*/ 249380 w 1080154"/>
                <a:gd name="connsiteY5" fmla="*/ 3015 h 1089180"/>
                <a:gd name="connsiteX6" fmla="*/ 328453 w 1080154"/>
                <a:gd name="connsiteY6" fmla="*/ 2695 h 1089180"/>
                <a:gd name="connsiteX7" fmla="*/ 1080154 w 1080154"/>
                <a:gd name="connsiteY7" fmla="*/ 932121 h 1089180"/>
                <a:gd name="connsiteX8" fmla="*/ 1023515 w 1080154"/>
                <a:gd name="connsiteY8" fmla="*/ 1089180 h 1089180"/>
                <a:gd name="connsiteX0" fmla="*/ 1023515 w 1048817"/>
                <a:gd name="connsiteY0" fmla="*/ 1089180 h 1089180"/>
                <a:gd name="connsiteX1" fmla="*/ 248124 w 1048817"/>
                <a:gd name="connsiteY1" fmla="*/ 129513 h 1089180"/>
                <a:gd name="connsiteX2" fmla="*/ 0 w 1048817"/>
                <a:gd name="connsiteY2" fmla="*/ 134316 h 1089180"/>
                <a:gd name="connsiteX3" fmla="*/ 142258 w 1048817"/>
                <a:gd name="connsiteY3" fmla="*/ 0 h 1089180"/>
                <a:gd name="connsiteX4" fmla="*/ 246551 w 1048817"/>
                <a:gd name="connsiteY4" fmla="*/ 0 h 1089180"/>
                <a:gd name="connsiteX5" fmla="*/ 249380 w 1048817"/>
                <a:gd name="connsiteY5" fmla="*/ 3015 h 1089180"/>
                <a:gd name="connsiteX6" fmla="*/ 328453 w 1048817"/>
                <a:gd name="connsiteY6" fmla="*/ 2695 h 1089180"/>
                <a:gd name="connsiteX7" fmla="*/ 1048817 w 1048817"/>
                <a:gd name="connsiteY7" fmla="*/ 928804 h 1089180"/>
                <a:gd name="connsiteX8" fmla="*/ 1023515 w 1048817"/>
                <a:gd name="connsiteY8" fmla="*/ 1089180 h 1089180"/>
                <a:gd name="connsiteX0" fmla="*/ 1023515 w 1048817"/>
                <a:gd name="connsiteY0" fmla="*/ 1093925 h 1093925"/>
                <a:gd name="connsiteX1" fmla="*/ 248124 w 1048817"/>
                <a:gd name="connsiteY1" fmla="*/ 134258 h 1093925"/>
                <a:gd name="connsiteX2" fmla="*/ 0 w 1048817"/>
                <a:gd name="connsiteY2" fmla="*/ 139061 h 1093925"/>
                <a:gd name="connsiteX3" fmla="*/ 142258 w 1048817"/>
                <a:gd name="connsiteY3" fmla="*/ 4745 h 1093925"/>
                <a:gd name="connsiteX4" fmla="*/ 246551 w 1048817"/>
                <a:gd name="connsiteY4" fmla="*/ 4745 h 1093925"/>
                <a:gd name="connsiteX5" fmla="*/ 249380 w 1048817"/>
                <a:gd name="connsiteY5" fmla="*/ 7760 h 1093925"/>
                <a:gd name="connsiteX6" fmla="*/ 362675 w 1048817"/>
                <a:gd name="connsiteY6" fmla="*/ 0 h 1093925"/>
                <a:gd name="connsiteX7" fmla="*/ 1048817 w 1048817"/>
                <a:gd name="connsiteY7" fmla="*/ 933549 h 1093925"/>
                <a:gd name="connsiteX8" fmla="*/ 1023515 w 1048817"/>
                <a:gd name="connsiteY8" fmla="*/ 1093925 h 1093925"/>
                <a:gd name="connsiteX0" fmla="*/ 1023515 w 1048817"/>
                <a:gd name="connsiteY0" fmla="*/ 1095263 h 1095263"/>
                <a:gd name="connsiteX1" fmla="*/ 248124 w 1048817"/>
                <a:gd name="connsiteY1" fmla="*/ 135596 h 1095263"/>
                <a:gd name="connsiteX2" fmla="*/ 0 w 1048817"/>
                <a:gd name="connsiteY2" fmla="*/ 140399 h 1095263"/>
                <a:gd name="connsiteX3" fmla="*/ 142258 w 1048817"/>
                <a:gd name="connsiteY3" fmla="*/ 6083 h 1095263"/>
                <a:gd name="connsiteX4" fmla="*/ 246551 w 1048817"/>
                <a:gd name="connsiteY4" fmla="*/ 6083 h 1095263"/>
                <a:gd name="connsiteX5" fmla="*/ 267934 w 1048817"/>
                <a:gd name="connsiteY5" fmla="*/ 0 h 1095263"/>
                <a:gd name="connsiteX6" fmla="*/ 362675 w 1048817"/>
                <a:gd name="connsiteY6" fmla="*/ 1338 h 1095263"/>
                <a:gd name="connsiteX7" fmla="*/ 1048817 w 1048817"/>
                <a:gd name="connsiteY7" fmla="*/ 934887 h 1095263"/>
                <a:gd name="connsiteX8" fmla="*/ 1023515 w 1048817"/>
                <a:gd name="connsiteY8" fmla="*/ 1095263 h 1095263"/>
                <a:gd name="connsiteX0" fmla="*/ 1023515 w 1048817"/>
                <a:gd name="connsiteY0" fmla="*/ 1095263 h 1095263"/>
                <a:gd name="connsiteX1" fmla="*/ 248124 w 1048817"/>
                <a:gd name="connsiteY1" fmla="*/ 135596 h 1095263"/>
                <a:gd name="connsiteX2" fmla="*/ 0 w 1048817"/>
                <a:gd name="connsiteY2" fmla="*/ 140399 h 1095263"/>
                <a:gd name="connsiteX3" fmla="*/ 173226 w 1048817"/>
                <a:gd name="connsiteY3" fmla="*/ 13787 h 1095263"/>
                <a:gd name="connsiteX4" fmla="*/ 246551 w 1048817"/>
                <a:gd name="connsiteY4" fmla="*/ 6083 h 1095263"/>
                <a:gd name="connsiteX5" fmla="*/ 267934 w 1048817"/>
                <a:gd name="connsiteY5" fmla="*/ 0 h 1095263"/>
                <a:gd name="connsiteX6" fmla="*/ 362675 w 1048817"/>
                <a:gd name="connsiteY6" fmla="*/ 1338 h 1095263"/>
                <a:gd name="connsiteX7" fmla="*/ 1048817 w 1048817"/>
                <a:gd name="connsiteY7" fmla="*/ 934887 h 1095263"/>
                <a:gd name="connsiteX8" fmla="*/ 1023515 w 1048817"/>
                <a:gd name="connsiteY8" fmla="*/ 1095263 h 1095263"/>
                <a:gd name="connsiteX0" fmla="*/ 988630 w 1013932"/>
                <a:gd name="connsiteY0" fmla="*/ 1095263 h 1095263"/>
                <a:gd name="connsiteX1" fmla="*/ 213239 w 1013932"/>
                <a:gd name="connsiteY1" fmla="*/ 135596 h 1095263"/>
                <a:gd name="connsiteX2" fmla="*/ 0 w 1013932"/>
                <a:gd name="connsiteY2" fmla="*/ 148516 h 1095263"/>
                <a:gd name="connsiteX3" fmla="*/ 138341 w 1013932"/>
                <a:gd name="connsiteY3" fmla="*/ 13787 h 1095263"/>
                <a:gd name="connsiteX4" fmla="*/ 211666 w 1013932"/>
                <a:gd name="connsiteY4" fmla="*/ 6083 h 1095263"/>
                <a:gd name="connsiteX5" fmla="*/ 233049 w 1013932"/>
                <a:gd name="connsiteY5" fmla="*/ 0 h 1095263"/>
                <a:gd name="connsiteX6" fmla="*/ 327790 w 1013932"/>
                <a:gd name="connsiteY6" fmla="*/ 1338 h 1095263"/>
                <a:gd name="connsiteX7" fmla="*/ 1013932 w 1013932"/>
                <a:gd name="connsiteY7" fmla="*/ 934887 h 1095263"/>
                <a:gd name="connsiteX8" fmla="*/ 988630 w 1013932"/>
                <a:gd name="connsiteY8" fmla="*/ 1095263 h 1095263"/>
                <a:gd name="connsiteX0" fmla="*/ 988630 w 1013932"/>
                <a:gd name="connsiteY0" fmla="*/ 1095263 h 1095263"/>
                <a:gd name="connsiteX1" fmla="*/ 213239 w 1013932"/>
                <a:gd name="connsiteY1" fmla="*/ 135596 h 1095263"/>
                <a:gd name="connsiteX2" fmla="*/ 0 w 1013932"/>
                <a:gd name="connsiteY2" fmla="*/ 148516 h 1095263"/>
                <a:gd name="connsiteX3" fmla="*/ 147578 w 1013932"/>
                <a:gd name="connsiteY3" fmla="*/ 21403 h 1095263"/>
                <a:gd name="connsiteX4" fmla="*/ 211666 w 1013932"/>
                <a:gd name="connsiteY4" fmla="*/ 6083 h 1095263"/>
                <a:gd name="connsiteX5" fmla="*/ 233049 w 1013932"/>
                <a:gd name="connsiteY5" fmla="*/ 0 h 1095263"/>
                <a:gd name="connsiteX6" fmla="*/ 327790 w 1013932"/>
                <a:gd name="connsiteY6" fmla="*/ 1338 h 1095263"/>
                <a:gd name="connsiteX7" fmla="*/ 1013932 w 1013932"/>
                <a:gd name="connsiteY7" fmla="*/ 934887 h 1095263"/>
                <a:gd name="connsiteX8" fmla="*/ 988630 w 1013932"/>
                <a:gd name="connsiteY8" fmla="*/ 1095263 h 1095263"/>
                <a:gd name="connsiteX0" fmla="*/ 988630 w 1013932"/>
                <a:gd name="connsiteY0" fmla="*/ 1095263 h 1095263"/>
                <a:gd name="connsiteX1" fmla="*/ 233936 w 1013932"/>
                <a:gd name="connsiteY1" fmla="*/ 124512 h 1095263"/>
                <a:gd name="connsiteX2" fmla="*/ 0 w 1013932"/>
                <a:gd name="connsiteY2" fmla="*/ 148516 h 1095263"/>
                <a:gd name="connsiteX3" fmla="*/ 147578 w 1013932"/>
                <a:gd name="connsiteY3" fmla="*/ 21403 h 1095263"/>
                <a:gd name="connsiteX4" fmla="*/ 211666 w 1013932"/>
                <a:gd name="connsiteY4" fmla="*/ 6083 h 1095263"/>
                <a:gd name="connsiteX5" fmla="*/ 233049 w 1013932"/>
                <a:gd name="connsiteY5" fmla="*/ 0 h 1095263"/>
                <a:gd name="connsiteX6" fmla="*/ 327790 w 1013932"/>
                <a:gd name="connsiteY6" fmla="*/ 1338 h 1095263"/>
                <a:gd name="connsiteX7" fmla="*/ 1013932 w 1013932"/>
                <a:gd name="connsiteY7" fmla="*/ 934887 h 1095263"/>
                <a:gd name="connsiteX8" fmla="*/ 988630 w 1013932"/>
                <a:gd name="connsiteY8" fmla="*/ 1095263 h 1095263"/>
                <a:gd name="connsiteX0" fmla="*/ 989291 w 1013932"/>
                <a:gd name="connsiteY0" fmla="*/ 1110822 h 1110822"/>
                <a:gd name="connsiteX1" fmla="*/ 233936 w 1013932"/>
                <a:gd name="connsiteY1" fmla="*/ 124512 h 1110822"/>
                <a:gd name="connsiteX2" fmla="*/ 0 w 1013932"/>
                <a:gd name="connsiteY2" fmla="*/ 148516 h 1110822"/>
                <a:gd name="connsiteX3" fmla="*/ 147578 w 1013932"/>
                <a:gd name="connsiteY3" fmla="*/ 21403 h 1110822"/>
                <a:gd name="connsiteX4" fmla="*/ 211666 w 1013932"/>
                <a:gd name="connsiteY4" fmla="*/ 6083 h 1110822"/>
                <a:gd name="connsiteX5" fmla="*/ 233049 w 1013932"/>
                <a:gd name="connsiteY5" fmla="*/ 0 h 1110822"/>
                <a:gd name="connsiteX6" fmla="*/ 327790 w 1013932"/>
                <a:gd name="connsiteY6" fmla="*/ 1338 h 1110822"/>
                <a:gd name="connsiteX7" fmla="*/ 1013932 w 1013932"/>
                <a:gd name="connsiteY7" fmla="*/ 934887 h 1110822"/>
                <a:gd name="connsiteX8" fmla="*/ 989291 w 1013932"/>
                <a:gd name="connsiteY8" fmla="*/ 1110822 h 1110822"/>
                <a:gd name="connsiteX0" fmla="*/ 989291 w 1013932"/>
                <a:gd name="connsiteY0" fmla="*/ 1110822 h 1110822"/>
                <a:gd name="connsiteX1" fmla="*/ 233936 w 1013932"/>
                <a:gd name="connsiteY1" fmla="*/ 124512 h 1110822"/>
                <a:gd name="connsiteX2" fmla="*/ 0 w 1013932"/>
                <a:gd name="connsiteY2" fmla="*/ 148516 h 1110822"/>
                <a:gd name="connsiteX3" fmla="*/ 147578 w 1013932"/>
                <a:gd name="connsiteY3" fmla="*/ 21403 h 1110822"/>
                <a:gd name="connsiteX4" fmla="*/ 211666 w 1013932"/>
                <a:gd name="connsiteY4" fmla="*/ 6083 h 1110822"/>
                <a:gd name="connsiteX5" fmla="*/ 233049 w 1013932"/>
                <a:gd name="connsiteY5" fmla="*/ 0 h 1110822"/>
                <a:gd name="connsiteX6" fmla="*/ 327790 w 1013932"/>
                <a:gd name="connsiteY6" fmla="*/ 1338 h 1110822"/>
                <a:gd name="connsiteX7" fmla="*/ 1013932 w 1013932"/>
                <a:gd name="connsiteY7" fmla="*/ 934887 h 1110822"/>
                <a:gd name="connsiteX8" fmla="*/ 989291 w 1013932"/>
                <a:gd name="connsiteY8" fmla="*/ 1110822 h 1110822"/>
                <a:gd name="connsiteX0" fmla="*/ 989291 w 1013932"/>
                <a:gd name="connsiteY0" fmla="*/ 1110822 h 1110822"/>
                <a:gd name="connsiteX1" fmla="*/ 233936 w 1013932"/>
                <a:gd name="connsiteY1" fmla="*/ 124512 h 1110822"/>
                <a:gd name="connsiteX2" fmla="*/ 0 w 1013932"/>
                <a:gd name="connsiteY2" fmla="*/ 148516 h 1110822"/>
                <a:gd name="connsiteX3" fmla="*/ 147578 w 1013932"/>
                <a:gd name="connsiteY3" fmla="*/ 21403 h 1110822"/>
                <a:gd name="connsiteX4" fmla="*/ 211666 w 1013932"/>
                <a:gd name="connsiteY4" fmla="*/ 6083 h 1110822"/>
                <a:gd name="connsiteX5" fmla="*/ 233049 w 1013932"/>
                <a:gd name="connsiteY5" fmla="*/ 0 h 1110822"/>
                <a:gd name="connsiteX6" fmla="*/ 327790 w 1013932"/>
                <a:gd name="connsiteY6" fmla="*/ 1338 h 1110822"/>
                <a:gd name="connsiteX7" fmla="*/ 1013932 w 1013932"/>
                <a:gd name="connsiteY7" fmla="*/ 934887 h 1110822"/>
                <a:gd name="connsiteX8" fmla="*/ 989291 w 1013932"/>
                <a:gd name="connsiteY8" fmla="*/ 1110822 h 1110822"/>
                <a:gd name="connsiteX0" fmla="*/ 989291 w 1013932"/>
                <a:gd name="connsiteY0" fmla="*/ 1110822 h 1110822"/>
                <a:gd name="connsiteX1" fmla="*/ 258179 w 1013932"/>
                <a:gd name="connsiteY1" fmla="*/ 118229 h 1110822"/>
                <a:gd name="connsiteX2" fmla="*/ 0 w 1013932"/>
                <a:gd name="connsiteY2" fmla="*/ 148516 h 1110822"/>
                <a:gd name="connsiteX3" fmla="*/ 147578 w 1013932"/>
                <a:gd name="connsiteY3" fmla="*/ 21403 h 1110822"/>
                <a:gd name="connsiteX4" fmla="*/ 211666 w 1013932"/>
                <a:gd name="connsiteY4" fmla="*/ 6083 h 1110822"/>
                <a:gd name="connsiteX5" fmla="*/ 233049 w 1013932"/>
                <a:gd name="connsiteY5" fmla="*/ 0 h 1110822"/>
                <a:gd name="connsiteX6" fmla="*/ 327790 w 1013932"/>
                <a:gd name="connsiteY6" fmla="*/ 1338 h 1110822"/>
                <a:gd name="connsiteX7" fmla="*/ 1013932 w 1013932"/>
                <a:gd name="connsiteY7" fmla="*/ 934887 h 1110822"/>
                <a:gd name="connsiteX8" fmla="*/ 989291 w 1013932"/>
                <a:gd name="connsiteY8" fmla="*/ 1110822 h 1110822"/>
                <a:gd name="connsiteX0" fmla="*/ 976137 w 1000778"/>
                <a:gd name="connsiteY0" fmla="*/ 1110822 h 1110822"/>
                <a:gd name="connsiteX1" fmla="*/ 245025 w 1000778"/>
                <a:gd name="connsiteY1" fmla="*/ 118229 h 1110822"/>
                <a:gd name="connsiteX2" fmla="*/ 0 w 1000778"/>
                <a:gd name="connsiteY2" fmla="*/ 156546 h 1110822"/>
                <a:gd name="connsiteX3" fmla="*/ 134424 w 1000778"/>
                <a:gd name="connsiteY3" fmla="*/ 21403 h 1110822"/>
                <a:gd name="connsiteX4" fmla="*/ 198512 w 1000778"/>
                <a:gd name="connsiteY4" fmla="*/ 6083 h 1110822"/>
                <a:gd name="connsiteX5" fmla="*/ 219895 w 1000778"/>
                <a:gd name="connsiteY5" fmla="*/ 0 h 1110822"/>
                <a:gd name="connsiteX6" fmla="*/ 314636 w 1000778"/>
                <a:gd name="connsiteY6" fmla="*/ 1338 h 1110822"/>
                <a:gd name="connsiteX7" fmla="*/ 1000778 w 1000778"/>
                <a:gd name="connsiteY7" fmla="*/ 934887 h 1110822"/>
                <a:gd name="connsiteX8" fmla="*/ 976137 w 1000778"/>
                <a:gd name="connsiteY8" fmla="*/ 1110822 h 1110822"/>
                <a:gd name="connsiteX0" fmla="*/ 968964 w 993605"/>
                <a:gd name="connsiteY0" fmla="*/ 1110822 h 1110822"/>
                <a:gd name="connsiteX1" fmla="*/ 237852 w 993605"/>
                <a:gd name="connsiteY1" fmla="*/ 118229 h 1110822"/>
                <a:gd name="connsiteX2" fmla="*/ 0 w 993605"/>
                <a:gd name="connsiteY2" fmla="*/ 141817 h 1110822"/>
                <a:gd name="connsiteX3" fmla="*/ 127251 w 993605"/>
                <a:gd name="connsiteY3" fmla="*/ 21403 h 1110822"/>
                <a:gd name="connsiteX4" fmla="*/ 191339 w 993605"/>
                <a:gd name="connsiteY4" fmla="*/ 6083 h 1110822"/>
                <a:gd name="connsiteX5" fmla="*/ 212722 w 993605"/>
                <a:gd name="connsiteY5" fmla="*/ 0 h 1110822"/>
                <a:gd name="connsiteX6" fmla="*/ 307463 w 993605"/>
                <a:gd name="connsiteY6" fmla="*/ 1338 h 1110822"/>
                <a:gd name="connsiteX7" fmla="*/ 993605 w 993605"/>
                <a:gd name="connsiteY7" fmla="*/ 934887 h 1110822"/>
                <a:gd name="connsiteX8" fmla="*/ 968964 w 993605"/>
                <a:gd name="connsiteY8" fmla="*/ 1110822 h 1110822"/>
                <a:gd name="connsiteX0" fmla="*/ 968964 w 993605"/>
                <a:gd name="connsiteY0" fmla="*/ 1110822 h 1110822"/>
                <a:gd name="connsiteX1" fmla="*/ 237851 w 993605"/>
                <a:gd name="connsiteY1" fmla="*/ 118229 h 1110822"/>
                <a:gd name="connsiteX2" fmla="*/ 0 w 993605"/>
                <a:gd name="connsiteY2" fmla="*/ 141817 h 1110822"/>
                <a:gd name="connsiteX3" fmla="*/ 127251 w 993605"/>
                <a:gd name="connsiteY3" fmla="*/ 21403 h 1110822"/>
                <a:gd name="connsiteX4" fmla="*/ 191339 w 993605"/>
                <a:gd name="connsiteY4" fmla="*/ 6083 h 1110822"/>
                <a:gd name="connsiteX5" fmla="*/ 212722 w 993605"/>
                <a:gd name="connsiteY5" fmla="*/ 0 h 1110822"/>
                <a:gd name="connsiteX6" fmla="*/ 307463 w 993605"/>
                <a:gd name="connsiteY6" fmla="*/ 1338 h 1110822"/>
                <a:gd name="connsiteX7" fmla="*/ 993605 w 993605"/>
                <a:gd name="connsiteY7" fmla="*/ 934887 h 1110822"/>
                <a:gd name="connsiteX8" fmla="*/ 968964 w 993605"/>
                <a:gd name="connsiteY8" fmla="*/ 1110822 h 1110822"/>
                <a:gd name="connsiteX0" fmla="*/ 968964 w 993605"/>
                <a:gd name="connsiteY0" fmla="*/ 1110822 h 1110822"/>
                <a:gd name="connsiteX1" fmla="*/ 237851 w 993605"/>
                <a:gd name="connsiteY1" fmla="*/ 118229 h 1110822"/>
                <a:gd name="connsiteX2" fmla="*/ 0 w 993605"/>
                <a:gd name="connsiteY2" fmla="*/ 141817 h 1110822"/>
                <a:gd name="connsiteX3" fmla="*/ 127251 w 993605"/>
                <a:gd name="connsiteY3" fmla="*/ 21403 h 1110822"/>
                <a:gd name="connsiteX4" fmla="*/ 191339 w 993605"/>
                <a:gd name="connsiteY4" fmla="*/ 6083 h 1110822"/>
                <a:gd name="connsiteX5" fmla="*/ 212722 w 993605"/>
                <a:gd name="connsiteY5" fmla="*/ 0 h 1110822"/>
                <a:gd name="connsiteX6" fmla="*/ 307463 w 993605"/>
                <a:gd name="connsiteY6" fmla="*/ 1338 h 1110822"/>
                <a:gd name="connsiteX7" fmla="*/ 993605 w 993605"/>
                <a:gd name="connsiteY7" fmla="*/ 934887 h 1110822"/>
                <a:gd name="connsiteX8" fmla="*/ 968964 w 993605"/>
                <a:gd name="connsiteY8" fmla="*/ 1110822 h 1110822"/>
                <a:gd name="connsiteX0" fmla="*/ 968964 w 993605"/>
                <a:gd name="connsiteY0" fmla="*/ 1110823 h 1110823"/>
                <a:gd name="connsiteX1" fmla="*/ 237851 w 993605"/>
                <a:gd name="connsiteY1" fmla="*/ 118229 h 1110823"/>
                <a:gd name="connsiteX2" fmla="*/ 0 w 993605"/>
                <a:gd name="connsiteY2" fmla="*/ 141817 h 1110823"/>
                <a:gd name="connsiteX3" fmla="*/ 127251 w 993605"/>
                <a:gd name="connsiteY3" fmla="*/ 21403 h 1110823"/>
                <a:gd name="connsiteX4" fmla="*/ 191339 w 993605"/>
                <a:gd name="connsiteY4" fmla="*/ 6083 h 1110823"/>
                <a:gd name="connsiteX5" fmla="*/ 212722 w 993605"/>
                <a:gd name="connsiteY5" fmla="*/ 0 h 1110823"/>
                <a:gd name="connsiteX6" fmla="*/ 307463 w 993605"/>
                <a:gd name="connsiteY6" fmla="*/ 1338 h 1110823"/>
                <a:gd name="connsiteX7" fmla="*/ 993605 w 993605"/>
                <a:gd name="connsiteY7" fmla="*/ 934887 h 1110823"/>
                <a:gd name="connsiteX8" fmla="*/ 968964 w 993605"/>
                <a:gd name="connsiteY8" fmla="*/ 1110823 h 1110823"/>
                <a:gd name="connsiteX0" fmla="*/ 968964 w 993605"/>
                <a:gd name="connsiteY0" fmla="*/ 1110823 h 1110823"/>
                <a:gd name="connsiteX1" fmla="*/ 237851 w 993605"/>
                <a:gd name="connsiteY1" fmla="*/ 118229 h 1110823"/>
                <a:gd name="connsiteX2" fmla="*/ 0 w 993605"/>
                <a:gd name="connsiteY2" fmla="*/ 141817 h 1110823"/>
                <a:gd name="connsiteX3" fmla="*/ 127251 w 993605"/>
                <a:gd name="connsiteY3" fmla="*/ 21403 h 1110823"/>
                <a:gd name="connsiteX4" fmla="*/ 191339 w 993605"/>
                <a:gd name="connsiteY4" fmla="*/ 6083 h 1110823"/>
                <a:gd name="connsiteX5" fmla="*/ 212722 w 993605"/>
                <a:gd name="connsiteY5" fmla="*/ 0 h 1110823"/>
                <a:gd name="connsiteX6" fmla="*/ 307463 w 993605"/>
                <a:gd name="connsiteY6" fmla="*/ 1338 h 1110823"/>
                <a:gd name="connsiteX7" fmla="*/ 993605 w 993605"/>
                <a:gd name="connsiteY7" fmla="*/ 934887 h 1110823"/>
                <a:gd name="connsiteX8" fmla="*/ 968964 w 993605"/>
                <a:gd name="connsiteY8" fmla="*/ 1110823 h 1110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3605" h="1110823">
                  <a:moveTo>
                    <a:pt x="968964" y="1110823"/>
                  </a:moveTo>
                  <a:cubicBezTo>
                    <a:pt x="689916" y="730490"/>
                    <a:pt x="597811" y="593413"/>
                    <a:pt x="237851" y="118229"/>
                  </a:cubicBezTo>
                  <a:lnTo>
                    <a:pt x="0" y="141817"/>
                  </a:lnTo>
                  <a:lnTo>
                    <a:pt x="127251" y="21403"/>
                  </a:lnTo>
                  <a:lnTo>
                    <a:pt x="191339" y="6083"/>
                  </a:lnTo>
                  <a:lnTo>
                    <a:pt x="212722" y="0"/>
                  </a:lnTo>
                  <a:lnTo>
                    <a:pt x="307463" y="1338"/>
                  </a:lnTo>
                  <a:lnTo>
                    <a:pt x="993605" y="934887"/>
                  </a:lnTo>
                  <a:lnTo>
                    <a:pt x="968964" y="1110823"/>
                  </a:lnTo>
                  <a:close/>
                </a:path>
              </a:pathLst>
            </a:custGeom>
            <a:solidFill>
              <a:srgbClr val="25A6FC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34" name="梯形 71">
              <a:extLst>
                <a:ext uri="{FF2B5EF4-FFF2-40B4-BE49-F238E27FC236}">
                  <a16:creationId xmlns:a16="http://schemas.microsoft.com/office/drawing/2014/main" id="{BEFBFD4B-5784-495E-96B1-6B75574247DE}"/>
                </a:ext>
              </a:extLst>
            </p:cNvPr>
            <p:cNvSpPr/>
            <p:nvPr/>
          </p:nvSpPr>
          <p:spPr>
            <a:xfrm>
              <a:off x="2140022" y="4492895"/>
              <a:ext cx="2956604" cy="136656"/>
            </a:xfrm>
            <a:custGeom>
              <a:avLst/>
              <a:gdLst>
                <a:gd name="connsiteX0" fmla="*/ 0 w 2951841"/>
                <a:gd name="connsiteY0" fmla="*/ 129513 h 129513"/>
                <a:gd name="connsiteX1" fmla="*/ 121508 w 2951841"/>
                <a:gd name="connsiteY1" fmla="*/ 0 h 129513"/>
                <a:gd name="connsiteX2" fmla="*/ 2830333 w 2951841"/>
                <a:gd name="connsiteY2" fmla="*/ 0 h 129513"/>
                <a:gd name="connsiteX3" fmla="*/ 2951841 w 2951841"/>
                <a:gd name="connsiteY3" fmla="*/ 129513 h 129513"/>
                <a:gd name="connsiteX4" fmla="*/ 0 w 2951841"/>
                <a:gd name="connsiteY4" fmla="*/ 129513 h 129513"/>
                <a:gd name="connsiteX0" fmla="*/ 0 w 2956604"/>
                <a:gd name="connsiteY0" fmla="*/ 129513 h 136656"/>
                <a:gd name="connsiteX1" fmla="*/ 121508 w 2956604"/>
                <a:gd name="connsiteY1" fmla="*/ 0 h 136656"/>
                <a:gd name="connsiteX2" fmla="*/ 2830333 w 2956604"/>
                <a:gd name="connsiteY2" fmla="*/ 0 h 136656"/>
                <a:gd name="connsiteX3" fmla="*/ 2956604 w 2956604"/>
                <a:gd name="connsiteY3" fmla="*/ 136656 h 136656"/>
                <a:gd name="connsiteX4" fmla="*/ 0 w 2956604"/>
                <a:gd name="connsiteY4" fmla="*/ 129513 h 136656"/>
                <a:gd name="connsiteX0" fmla="*/ 0 w 2956604"/>
                <a:gd name="connsiteY0" fmla="*/ 124750 h 136656"/>
                <a:gd name="connsiteX1" fmla="*/ 121508 w 2956604"/>
                <a:gd name="connsiteY1" fmla="*/ 0 h 136656"/>
                <a:gd name="connsiteX2" fmla="*/ 2830333 w 2956604"/>
                <a:gd name="connsiteY2" fmla="*/ 0 h 136656"/>
                <a:gd name="connsiteX3" fmla="*/ 2956604 w 2956604"/>
                <a:gd name="connsiteY3" fmla="*/ 136656 h 136656"/>
                <a:gd name="connsiteX4" fmla="*/ 0 w 2956604"/>
                <a:gd name="connsiteY4" fmla="*/ 124750 h 13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6604" h="136656">
                  <a:moveTo>
                    <a:pt x="0" y="124750"/>
                  </a:moveTo>
                  <a:lnTo>
                    <a:pt x="121508" y="0"/>
                  </a:lnTo>
                  <a:lnTo>
                    <a:pt x="2830333" y="0"/>
                  </a:lnTo>
                  <a:lnTo>
                    <a:pt x="2956604" y="136656"/>
                  </a:lnTo>
                  <a:lnTo>
                    <a:pt x="0" y="124750"/>
                  </a:lnTo>
                  <a:close/>
                </a:path>
              </a:pathLst>
            </a:custGeom>
            <a:gradFill flip="none" rotWithShape="1">
              <a:gsLst>
                <a:gs pos="31000">
                  <a:srgbClr val="25A6FC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35" name="梯形 34">
              <a:extLst>
                <a:ext uri="{FF2B5EF4-FFF2-40B4-BE49-F238E27FC236}">
                  <a16:creationId xmlns:a16="http://schemas.microsoft.com/office/drawing/2014/main" id="{F6F130BB-BD1F-4C9F-8180-87A3F3AE7654}"/>
                </a:ext>
              </a:extLst>
            </p:cNvPr>
            <p:cNvSpPr/>
            <p:nvPr/>
          </p:nvSpPr>
          <p:spPr>
            <a:xfrm rot="5400000" flipH="1">
              <a:off x="4702139" y="3744564"/>
              <a:ext cx="1546803" cy="56453"/>
            </a:xfrm>
            <a:prstGeom prst="trapezoid">
              <a:avLst>
                <a:gd name="adj" fmla="val 93819"/>
              </a:avLst>
            </a:prstGeom>
            <a:gradFill flip="none" rotWithShape="1">
              <a:gsLst>
                <a:gs pos="31000">
                  <a:srgbClr val="25A6FC"/>
                </a:gs>
                <a:gs pos="100000">
                  <a:srgbClr val="0251E0"/>
                </a:gs>
              </a:gsLst>
              <a:lin ang="8100000" scaled="1"/>
              <a:tileRect/>
            </a:gra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B83EC58D-8DDF-432C-9004-380230DAA4D2}"/>
                </a:ext>
              </a:extLst>
            </p:cNvPr>
            <p:cNvSpPr/>
            <p:nvPr/>
          </p:nvSpPr>
          <p:spPr>
            <a:xfrm>
              <a:off x="1486415" y="2815031"/>
              <a:ext cx="4101401" cy="1802614"/>
            </a:xfrm>
            <a:custGeom>
              <a:avLst/>
              <a:gdLst>
                <a:gd name="connsiteX0" fmla="*/ 29029 w 13077372"/>
                <a:gd name="connsiteY0" fmla="*/ 1567543 h 5747657"/>
                <a:gd name="connsiteX1" fmla="*/ 0 w 13077372"/>
                <a:gd name="connsiteY1" fmla="*/ 5370285 h 5747657"/>
                <a:gd name="connsiteX2" fmla="*/ 406400 w 13077372"/>
                <a:gd name="connsiteY2" fmla="*/ 5718628 h 5747657"/>
                <a:gd name="connsiteX3" fmla="*/ 12337143 w 13077372"/>
                <a:gd name="connsiteY3" fmla="*/ 5747657 h 5747657"/>
                <a:gd name="connsiteX4" fmla="*/ 13077372 w 13077372"/>
                <a:gd name="connsiteY4" fmla="*/ 5065485 h 5747657"/>
                <a:gd name="connsiteX5" fmla="*/ 13062857 w 13077372"/>
                <a:gd name="connsiteY5" fmla="*/ 1045028 h 5747657"/>
                <a:gd name="connsiteX6" fmla="*/ 12467772 w 13077372"/>
                <a:gd name="connsiteY6" fmla="*/ 493485 h 5747657"/>
                <a:gd name="connsiteX7" fmla="*/ 6066972 w 13077372"/>
                <a:gd name="connsiteY7" fmla="*/ 478971 h 5747657"/>
                <a:gd name="connsiteX8" fmla="*/ 5617029 w 13077372"/>
                <a:gd name="connsiteY8" fmla="*/ 14514 h 5747657"/>
                <a:gd name="connsiteX9" fmla="*/ 1407886 w 13077372"/>
                <a:gd name="connsiteY9" fmla="*/ 0 h 5747657"/>
                <a:gd name="connsiteX10" fmla="*/ 29029 w 13077372"/>
                <a:gd name="connsiteY10" fmla="*/ 1567543 h 57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077372" h="5747657">
                  <a:moveTo>
                    <a:pt x="29029" y="1567543"/>
                  </a:moveTo>
                  <a:lnTo>
                    <a:pt x="0" y="5370285"/>
                  </a:lnTo>
                  <a:lnTo>
                    <a:pt x="406400" y="5718628"/>
                  </a:lnTo>
                  <a:lnTo>
                    <a:pt x="12337143" y="5747657"/>
                  </a:lnTo>
                  <a:lnTo>
                    <a:pt x="13077372" y="5065485"/>
                  </a:lnTo>
                  <a:cubicBezTo>
                    <a:pt x="13072534" y="3725333"/>
                    <a:pt x="13067695" y="2385180"/>
                    <a:pt x="13062857" y="1045028"/>
                  </a:cubicBezTo>
                  <a:lnTo>
                    <a:pt x="12467772" y="493485"/>
                  </a:lnTo>
                  <a:lnTo>
                    <a:pt x="6066972" y="478971"/>
                  </a:lnTo>
                  <a:lnTo>
                    <a:pt x="5617029" y="14514"/>
                  </a:lnTo>
                  <a:lnTo>
                    <a:pt x="1407886" y="0"/>
                  </a:lnTo>
                  <a:lnTo>
                    <a:pt x="29029" y="1567543"/>
                  </a:lnTo>
                  <a:close/>
                </a:path>
              </a:pathLst>
            </a:custGeom>
            <a:noFill/>
            <a:ln w="28575">
              <a:solidFill>
                <a:srgbClr val="25A6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3A28FD1-23B1-48AD-87E9-FA845EA9F080}"/>
              </a:ext>
            </a:extLst>
          </p:cNvPr>
          <p:cNvSpPr/>
          <p:nvPr/>
        </p:nvSpPr>
        <p:spPr>
          <a:xfrm>
            <a:off x="791798" y="3192980"/>
            <a:ext cx="30418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В следующем десятилетии уровень автоматизации станет ещё выше, а машинное обучение достигнет такого уровня, что все организации и сферы общества будут использовать инструментарий на базе искусственного интеллекта.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EB3E86AD-2993-4482-A15B-7650B670185D}"/>
              </a:ext>
            </a:extLst>
          </p:cNvPr>
          <p:cNvSpPr/>
          <p:nvPr/>
        </p:nvSpPr>
        <p:spPr>
          <a:xfrm>
            <a:off x="4908626" y="3535202"/>
            <a:ext cx="29566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За счет этого увеличится количество киберпреступников. Они смогут вмешиваться в работу искусственного интеллекта, что может привести к сбоям в работе многих устройств.</a:t>
            </a:r>
          </a:p>
        </p:txBody>
      </p:sp>
      <p:grpSp>
        <p:nvGrpSpPr>
          <p:cNvPr id="40" name="组合 31">
            <a:extLst>
              <a:ext uri="{FF2B5EF4-FFF2-40B4-BE49-F238E27FC236}">
                <a16:creationId xmlns:a16="http://schemas.microsoft.com/office/drawing/2014/main" id="{B6834C64-9370-487C-8769-5FB6AFE2A140}"/>
              </a:ext>
            </a:extLst>
          </p:cNvPr>
          <p:cNvGrpSpPr/>
          <p:nvPr/>
        </p:nvGrpSpPr>
        <p:grpSpPr>
          <a:xfrm>
            <a:off x="7913626" y="3427836"/>
            <a:ext cx="3943137" cy="3376920"/>
            <a:chOff x="1168315" y="2815031"/>
            <a:chExt cx="4419501" cy="1814520"/>
          </a:xfrm>
        </p:grpSpPr>
        <p:sp>
          <p:nvSpPr>
            <p:cNvPr id="41" name="任意多边形: 形状 32">
              <a:extLst>
                <a:ext uri="{FF2B5EF4-FFF2-40B4-BE49-F238E27FC236}">
                  <a16:creationId xmlns:a16="http://schemas.microsoft.com/office/drawing/2014/main" id="{AFE59ECF-5599-48DB-8A12-C52B69C54AB9}"/>
                </a:ext>
              </a:extLst>
            </p:cNvPr>
            <p:cNvSpPr/>
            <p:nvPr/>
          </p:nvSpPr>
          <p:spPr>
            <a:xfrm rot="11927068">
              <a:off x="1168315" y="3378135"/>
              <a:ext cx="993606" cy="1110824"/>
            </a:xfrm>
            <a:custGeom>
              <a:avLst/>
              <a:gdLst>
                <a:gd name="connsiteX0" fmla="*/ 1051097 w 1059404"/>
                <a:gd name="connsiteY0" fmla="*/ 1125273 h 1125273"/>
                <a:gd name="connsiteX1" fmla="*/ 227374 w 1059404"/>
                <a:gd name="connsiteY1" fmla="*/ 129513 h 1125273"/>
                <a:gd name="connsiteX2" fmla="*/ 0 w 1059404"/>
                <a:gd name="connsiteY2" fmla="*/ 129513 h 1125273"/>
                <a:gd name="connsiteX3" fmla="*/ 121508 w 1059404"/>
                <a:gd name="connsiteY3" fmla="*/ 0 h 1125273"/>
                <a:gd name="connsiteX4" fmla="*/ 225801 w 1059404"/>
                <a:gd name="connsiteY4" fmla="*/ 0 h 1125273"/>
                <a:gd name="connsiteX5" fmla="*/ 228630 w 1059404"/>
                <a:gd name="connsiteY5" fmla="*/ 3015 h 1125273"/>
                <a:gd name="connsiteX6" fmla="*/ 307703 w 1059404"/>
                <a:gd name="connsiteY6" fmla="*/ 2695 h 1125273"/>
                <a:gd name="connsiteX7" fmla="*/ 1059404 w 1059404"/>
                <a:gd name="connsiteY7" fmla="*/ 932121 h 1125273"/>
                <a:gd name="connsiteX0" fmla="*/ 1071847 w 1080154"/>
                <a:gd name="connsiteY0" fmla="*/ 1125273 h 1125273"/>
                <a:gd name="connsiteX1" fmla="*/ 248124 w 1080154"/>
                <a:gd name="connsiteY1" fmla="*/ 129513 h 1125273"/>
                <a:gd name="connsiteX2" fmla="*/ 0 w 1080154"/>
                <a:gd name="connsiteY2" fmla="*/ 134316 h 1125273"/>
                <a:gd name="connsiteX3" fmla="*/ 142258 w 1080154"/>
                <a:gd name="connsiteY3" fmla="*/ 0 h 1125273"/>
                <a:gd name="connsiteX4" fmla="*/ 246551 w 1080154"/>
                <a:gd name="connsiteY4" fmla="*/ 0 h 1125273"/>
                <a:gd name="connsiteX5" fmla="*/ 249380 w 1080154"/>
                <a:gd name="connsiteY5" fmla="*/ 3015 h 1125273"/>
                <a:gd name="connsiteX6" fmla="*/ 328453 w 1080154"/>
                <a:gd name="connsiteY6" fmla="*/ 2695 h 1125273"/>
                <a:gd name="connsiteX7" fmla="*/ 1080154 w 1080154"/>
                <a:gd name="connsiteY7" fmla="*/ 932121 h 1125273"/>
                <a:gd name="connsiteX8" fmla="*/ 1071847 w 1080154"/>
                <a:gd name="connsiteY8" fmla="*/ 1125273 h 1125273"/>
                <a:gd name="connsiteX0" fmla="*/ 1023515 w 1080154"/>
                <a:gd name="connsiteY0" fmla="*/ 1089180 h 1089180"/>
                <a:gd name="connsiteX1" fmla="*/ 248124 w 1080154"/>
                <a:gd name="connsiteY1" fmla="*/ 129513 h 1089180"/>
                <a:gd name="connsiteX2" fmla="*/ 0 w 1080154"/>
                <a:gd name="connsiteY2" fmla="*/ 134316 h 1089180"/>
                <a:gd name="connsiteX3" fmla="*/ 142258 w 1080154"/>
                <a:gd name="connsiteY3" fmla="*/ 0 h 1089180"/>
                <a:gd name="connsiteX4" fmla="*/ 246551 w 1080154"/>
                <a:gd name="connsiteY4" fmla="*/ 0 h 1089180"/>
                <a:gd name="connsiteX5" fmla="*/ 249380 w 1080154"/>
                <a:gd name="connsiteY5" fmla="*/ 3015 h 1089180"/>
                <a:gd name="connsiteX6" fmla="*/ 328453 w 1080154"/>
                <a:gd name="connsiteY6" fmla="*/ 2695 h 1089180"/>
                <a:gd name="connsiteX7" fmla="*/ 1080154 w 1080154"/>
                <a:gd name="connsiteY7" fmla="*/ 932121 h 1089180"/>
                <a:gd name="connsiteX8" fmla="*/ 1023515 w 1080154"/>
                <a:gd name="connsiteY8" fmla="*/ 1089180 h 1089180"/>
                <a:gd name="connsiteX0" fmla="*/ 1023515 w 1048817"/>
                <a:gd name="connsiteY0" fmla="*/ 1089180 h 1089180"/>
                <a:gd name="connsiteX1" fmla="*/ 248124 w 1048817"/>
                <a:gd name="connsiteY1" fmla="*/ 129513 h 1089180"/>
                <a:gd name="connsiteX2" fmla="*/ 0 w 1048817"/>
                <a:gd name="connsiteY2" fmla="*/ 134316 h 1089180"/>
                <a:gd name="connsiteX3" fmla="*/ 142258 w 1048817"/>
                <a:gd name="connsiteY3" fmla="*/ 0 h 1089180"/>
                <a:gd name="connsiteX4" fmla="*/ 246551 w 1048817"/>
                <a:gd name="connsiteY4" fmla="*/ 0 h 1089180"/>
                <a:gd name="connsiteX5" fmla="*/ 249380 w 1048817"/>
                <a:gd name="connsiteY5" fmla="*/ 3015 h 1089180"/>
                <a:gd name="connsiteX6" fmla="*/ 328453 w 1048817"/>
                <a:gd name="connsiteY6" fmla="*/ 2695 h 1089180"/>
                <a:gd name="connsiteX7" fmla="*/ 1048817 w 1048817"/>
                <a:gd name="connsiteY7" fmla="*/ 928804 h 1089180"/>
                <a:gd name="connsiteX8" fmla="*/ 1023515 w 1048817"/>
                <a:gd name="connsiteY8" fmla="*/ 1089180 h 1089180"/>
                <a:gd name="connsiteX0" fmla="*/ 1023515 w 1048817"/>
                <a:gd name="connsiteY0" fmla="*/ 1093925 h 1093925"/>
                <a:gd name="connsiteX1" fmla="*/ 248124 w 1048817"/>
                <a:gd name="connsiteY1" fmla="*/ 134258 h 1093925"/>
                <a:gd name="connsiteX2" fmla="*/ 0 w 1048817"/>
                <a:gd name="connsiteY2" fmla="*/ 139061 h 1093925"/>
                <a:gd name="connsiteX3" fmla="*/ 142258 w 1048817"/>
                <a:gd name="connsiteY3" fmla="*/ 4745 h 1093925"/>
                <a:gd name="connsiteX4" fmla="*/ 246551 w 1048817"/>
                <a:gd name="connsiteY4" fmla="*/ 4745 h 1093925"/>
                <a:gd name="connsiteX5" fmla="*/ 249380 w 1048817"/>
                <a:gd name="connsiteY5" fmla="*/ 7760 h 1093925"/>
                <a:gd name="connsiteX6" fmla="*/ 362675 w 1048817"/>
                <a:gd name="connsiteY6" fmla="*/ 0 h 1093925"/>
                <a:gd name="connsiteX7" fmla="*/ 1048817 w 1048817"/>
                <a:gd name="connsiteY7" fmla="*/ 933549 h 1093925"/>
                <a:gd name="connsiteX8" fmla="*/ 1023515 w 1048817"/>
                <a:gd name="connsiteY8" fmla="*/ 1093925 h 1093925"/>
                <a:gd name="connsiteX0" fmla="*/ 1023515 w 1048817"/>
                <a:gd name="connsiteY0" fmla="*/ 1095263 h 1095263"/>
                <a:gd name="connsiteX1" fmla="*/ 248124 w 1048817"/>
                <a:gd name="connsiteY1" fmla="*/ 135596 h 1095263"/>
                <a:gd name="connsiteX2" fmla="*/ 0 w 1048817"/>
                <a:gd name="connsiteY2" fmla="*/ 140399 h 1095263"/>
                <a:gd name="connsiteX3" fmla="*/ 142258 w 1048817"/>
                <a:gd name="connsiteY3" fmla="*/ 6083 h 1095263"/>
                <a:gd name="connsiteX4" fmla="*/ 246551 w 1048817"/>
                <a:gd name="connsiteY4" fmla="*/ 6083 h 1095263"/>
                <a:gd name="connsiteX5" fmla="*/ 267934 w 1048817"/>
                <a:gd name="connsiteY5" fmla="*/ 0 h 1095263"/>
                <a:gd name="connsiteX6" fmla="*/ 362675 w 1048817"/>
                <a:gd name="connsiteY6" fmla="*/ 1338 h 1095263"/>
                <a:gd name="connsiteX7" fmla="*/ 1048817 w 1048817"/>
                <a:gd name="connsiteY7" fmla="*/ 934887 h 1095263"/>
                <a:gd name="connsiteX8" fmla="*/ 1023515 w 1048817"/>
                <a:gd name="connsiteY8" fmla="*/ 1095263 h 1095263"/>
                <a:gd name="connsiteX0" fmla="*/ 1023515 w 1048817"/>
                <a:gd name="connsiteY0" fmla="*/ 1095263 h 1095263"/>
                <a:gd name="connsiteX1" fmla="*/ 248124 w 1048817"/>
                <a:gd name="connsiteY1" fmla="*/ 135596 h 1095263"/>
                <a:gd name="connsiteX2" fmla="*/ 0 w 1048817"/>
                <a:gd name="connsiteY2" fmla="*/ 140399 h 1095263"/>
                <a:gd name="connsiteX3" fmla="*/ 173226 w 1048817"/>
                <a:gd name="connsiteY3" fmla="*/ 13787 h 1095263"/>
                <a:gd name="connsiteX4" fmla="*/ 246551 w 1048817"/>
                <a:gd name="connsiteY4" fmla="*/ 6083 h 1095263"/>
                <a:gd name="connsiteX5" fmla="*/ 267934 w 1048817"/>
                <a:gd name="connsiteY5" fmla="*/ 0 h 1095263"/>
                <a:gd name="connsiteX6" fmla="*/ 362675 w 1048817"/>
                <a:gd name="connsiteY6" fmla="*/ 1338 h 1095263"/>
                <a:gd name="connsiteX7" fmla="*/ 1048817 w 1048817"/>
                <a:gd name="connsiteY7" fmla="*/ 934887 h 1095263"/>
                <a:gd name="connsiteX8" fmla="*/ 1023515 w 1048817"/>
                <a:gd name="connsiteY8" fmla="*/ 1095263 h 1095263"/>
                <a:gd name="connsiteX0" fmla="*/ 988630 w 1013932"/>
                <a:gd name="connsiteY0" fmla="*/ 1095263 h 1095263"/>
                <a:gd name="connsiteX1" fmla="*/ 213239 w 1013932"/>
                <a:gd name="connsiteY1" fmla="*/ 135596 h 1095263"/>
                <a:gd name="connsiteX2" fmla="*/ 0 w 1013932"/>
                <a:gd name="connsiteY2" fmla="*/ 148516 h 1095263"/>
                <a:gd name="connsiteX3" fmla="*/ 138341 w 1013932"/>
                <a:gd name="connsiteY3" fmla="*/ 13787 h 1095263"/>
                <a:gd name="connsiteX4" fmla="*/ 211666 w 1013932"/>
                <a:gd name="connsiteY4" fmla="*/ 6083 h 1095263"/>
                <a:gd name="connsiteX5" fmla="*/ 233049 w 1013932"/>
                <a:gd name="connsiteY5" fmla="*/ 0 h 1095263"/>
                <a:gd name="connsiteX6" fmla="*/ 327790 w 1013932"/>
                <a:gd name="connsiteY6" fmla="*/ 1338 h 1095263"/>
                <a:gd name="connsiteX7" fmla="*/ 1013932 w 1013932"/>
                <a:gd name="connsiteY7" fmla="*/ 934887 h 1095263"/>
                <a:gd name="connsiteX8" fmla="*/ 988630 w 1013932"/>
                <a:gd name="connsiteY8" fmla="*/ 1095263 h 1095263"/>
                <a:gd name="connsiteX0" fmla="*/ 988630 w 1013932"/>
                <a:gd name="connsiteY0" fmla="*/ 1095263 h 1095263"/>
                <a:gd name="connsiteX1" fmla="*/ 213239 w 1013932"/>
                <a:gd name="connsiteY1" fmla="*/ 135596 h 1095263"/>
                <a:gd name="connsiteX2" fmla="*/ 0 w 1013932"/>
                <a:gd name="connsiteY2" fmla="*/ 148516 h 1095263"/>
                <a:gd name="connsiteX3" fmla="*/ 147578 w 1013932"/>
                <a:gd name="connsiteY3" fmla="*/ 21403 h 1095263"/>
                <a:gd name="connsiteX4" fmla="*/ 211666 w 1013932"/>
                <a:gd name="connsiteY4" fmla="*/ 6083 h 1095263"/>
                <a:gd name="connsiteX5" fmla="*/ 233049 w 1013932"/>
                <a:gd name="connsiteY5" fmla="*/ 0 h 1095263"/>
                <a:gd name="connsiteX6" fmla="*/ 327790 w 1013932"/>
                <a:gd name="connsiteY6" fmla="*/ 1338 h 1095263"/>
                <a:gd name="connsiteX7" fmla="*/ 1013932 w 1013932"/>
                <a:gd name="connsiteY7" fmla="*/ 934887 h 1095263"/>
                <a:gd name="connsiteX8" fmla="*/ 988630 w 1013932"/>
                <a:gd name="connsiteY8" fmla="*/ 1095263 h 1095263"/>
                <a:gd name="connsiteX0" fmla="*/ 988630 w 1013932"/>
                <a:gd name="connsiteY0" fmla="*/ 1095263 h 1095263"/>
                <a:gd name="connsiteX1" fmla="*/ 233936 w 1013932"/>
                <a:gd name="connsiteY1" fmla="*/ 124512 h 1095263"/>
                <a:gd name="connsiteX2" fmla="*/ 0 w 1013932"/>
                <a:gd name="connsiteY2" fmla="*/ 148516 h 1095263"/>
                <a:gd name="connsiteX3" fmla="*/ 147578 w 1013932"/>
                <a:gd name="connsiteY3" fmla="*/ 21403 h 1095263"/>
                <a:gd name="connsiteX4" fmla="*/ 211666 w 1013932"/>
                <a:gd name="connsiteY4" fmla="*/ 6083 h 1095263"/>
                <a:gd name="connsiteX5" fmla="*/ 233049 w 1013932"/>
                <a:gd name="connsiteY5" fmla="*/ 0 h 1095263"/>
                <a:gd name="connsiteX6" fmla="*/ 327790 w 1013932"/>
                <a:gd name="connsiteY6" fmla="*/ 1338 h 1095263"/>
                <a:gd name="connsiteX7" fmla="*/ 1013932 w 1013932"/>
                <a:gd name="connsiteY7" fmla="*/ 934887 h 1095263"/>
                <a:gd name="connsiteX8" fmla="*/ 988630 w 1013932"/>
                <a:gd name="connsiteY8" fmla="*/ 1095263 h 1095263"/>
                <a:gd name="connsiteX0" fmla="*/ 989291 w 1013932"/>
                <a:gd name="connsiteY0" fmla="*/ 1110822 h 1110822"/>
                <a:gd name="connsiteX1" fmla="*/ 233936 w 1013932"/>
                <a:gd name="connsiteY1" fmla="*/ 124512 h 1110822"/>
                <a:gd name="connsiteX2" fmla="*/ 0 w 1013932"/>
                <a:gd name="connsiteY2" fmla="*/ 148516 h 1110822"/>
                <a:gd name="connsiteX3" fmla="*/ 147578 w 1013932"/>
                <a:gd name="connsiteY3" fmla="*/ 21403 h 1110822"/>
                <a:gd name="connsiteX4" fmla="*/ 211666 w 1013932"/>
                <a:gd name="connsiteY4" fmla="*/ 6083 h 1110822"/>
                <a:gd name="connsiteX5" fmla="*/ 233049 w 1013932"/>
                <a:gd name="connsiteY5" fmla="*/ 0 h 1110822"/>
                <a:gd name="connsiteX6" fmla="*/ 327790 w 1013932"/>
                <a:gd name="connsiteY6" fmla="*/ 1338 h 1110822"/>
                <a:gd name="connsiteX7" fmla="*/ 1013932 w 1013932"/>
                <a:gd name="connsiteY7" fmla="*/ 934887 h 1110822"/>
                <a:gd name="connsiteX8" fmla="*/ 989291 w 1013932"/>
                <a:gd name="connsiteY8" fmla="*/ 1110822 h 1110822"/>
                <a:gd name="connsiteX0" fmla="*/ 989291 w 1013932"/>
                <a:gd name="connsiteY0" fmla="*/ 1110822 h 1110822"/>
                <a:gd name="connsiteX1" fmla="*/ 233936 w 1013932"/>
                <a:gd name="connsiteY1" fmla="*/ 124512 h 1110822"/>
                <a:gd name="connsiteX2" fmla="*/ 0 w 1013932"/>
                <a:gd name="connsiteY2" fmla="*/ 148516 h 1110822"/>
                <a:gd name="connsiteX3" fmla="*/ 147578 w 1013932"/>
                <a:gd name="connsiteY3" fmla="*/ 21403 h 1110822"/>
                <a:gd name="connsiteX4" fmla="*/ 211666 w 1013932"/>
                <a:gd name="connsiteY4" fmla="*/ 6083 h 1110822"/>
                <a:gd name="connsiteX5" fmla="*/ 233049 w 1013932"/>
                <a:gd name="connsiteY5" fmla="*/ 0 h 1110822"/>
                <a:gd name="connsiteX6" fmla="*/ 327790 w 1013932"/>
                <a:gd name="connsiteY6" fmla="*/ 1338 h 1110822"/>
                <a:gd name="connsiteX7" fmla="*/ 1013932 w 1013932"/>
                <a:gd name="connsiteY7" fmla="*/ 934887 h 1110822"/>
                <a:gd name="connsiteX8" fmla="*/ 989291 w 1013932"/>
                <a:gd name="connsiteY8" fmla="*/ 1110822 h 1110822"/>
                <a:gd name="connsiteX0" fmla="*/ 989291 w 1013932"/>
                <a:gd name="connsiteY0" fmla="*/ 1110822 h 1110822"/>
                <a:gd name="connsiteX1" fmla="*/ 233936 w 1013932"/>
                <a:gd name="connsiteY1" fmla="*/ 124512 h 1110822"/>
                <a:gd name="connsiteX2" fmla="*/ 0 w 1013932"/>
                <a:gd name="connsiteY2" fmla="*/ 148516 h 1110822"/>
                <a:gd name="connsiteX3" fmla="*/ 147578 w 1013932"/>
                <a:gd name="connsiteY3" fmla="*/ 21403 h 1110822"/>
                <a:gd name="connsiteX4" fmla="*/ 211666 w 1013932"/>
                <a:gd name="connsiteY4" fmla="*/ 6083 h 1110822"/>
                <a:gd name="connsiteX5" fmla="*/ 233049 w 1013932"/>
                <a:gd name="connsiteY5" fmla="*/ 0 h 1110822"/>
                <a:gd name="connsiteX6" fmla="*/ 327790 w 1013932"/>
                <a:gd name="connsiteY6" fmla="*/ 1338 h 1110822"/>
                <a:gd name="connsiteX7" fmla="*/ 1013932 w 1013932"/>
                <a:gd name="connsiteY7" fmla="*/ 934887 h 1110822"/>
                <a:gd name="connsiteX8" fmla="*/ 989291 w 1013932"/>
                <a:gd name="connsiteY8" fmla="*/ 1110822 h 1110822"/>
                <a:gd name="connsiteX0" fmla="*/ 989291 w 1013932"/>
                <a:gd name="connsiteY0" fmla="*/ 1110822 h 1110822"/>
                <a:gd name="connsiteX1" fmla="*/ 258179 w 1013932"/>
                <a:gd name="connsiteY1" fmla="*/ 118229 h 1110822"/>
                <a:gd name="connsiteX2" fmla="*/ 0 w 1013932"/>
                <a:gd name="connsiteY2" fmla="*/ 148516 h 1110822"/>
                <a:gd name="connsiteX3" fmla="*/ 147578 w 1013932"/>
                <a:gd name="connsiteY3" fmla="*/ 21403 h 1110822"/>
                <a:gd name="connsiteX4" fmla="*/ 211666 w 1013932"/>
                <a:gd name="connsiteY4" fmla="*/ 6083 h 1110822"/>
                <a:gd name="connsiteX5" fmla="*/ 233049 w 1013932"/>
                <a:gd name="connsiteY5" fmla="*/ 0 h 1110822"/>
                <a:gd name="connsiteX6" fmla="*/ 327790 w 1013932"/>
                <a:gd name="connsiteY6" fmla="*/ 1338 h 1110822"/>
                <a:gd name="connsiteX7" fmla="*/ 1013932 w 1013932"/>
                <a:gd name="connsiteY7" fmla="*/ 934887 h 1110822"/>
                <a:gd name="connsiteX8" fmla="*/ 989291 w 1013932"/>
                <a:gd name="connsiteY8" fmla="*/ 1110822 h 1110822"/>
                <a:gd name="connsiteX0" fmla="*/ 976137 w 1000778"/>
                <a:gd name="connsiteY0" fmla="*/ 1110822 h 1110822"/>
                <a:gd name="connsiteX1" fmla="*/ 245025 w 1000778"/>
                <a:gd name="connsiteY1" fmla="*/ 118229 h 1110822"/>
                <a:gd name="connsiteX2" fmla="*/ 0 w 1000778"/>
                <a:gd name="connsiteY2" fmla="*/ 156546 h 1110822"/>
                <a:gd name="connsiteX3" fmla="*/ 134424 w 1000778"/>
                <a:gd name="connsiteY3" fmla="*/ 21403 h 1110822"/>
                <a:gd name="connsiteX4" fmla="*/ 198512 w 1000778"/>
                <a:gd name="connsiteY4" fmla="*/ 6083 h 1110822"/>
                <a:gd name="connsiteX5" fmla="*/ 219895 w 1000778"/>
                <a:gd name="connsiteY5" fmla="*/ 0 h 1110822"/>
                <a:gd name="connsiteX6" fmla="*/ 314636 w 1000778"/>
                <a:gd name="connsiteY6" fmla="*/ 1338 h 1110822"/>
                <a:gd name="connsiteX7" fmla="*/ 1000778 w 1000778"/>
                <a:gd name="connsiteY7" fmla="*/ 934887 h 1110822"/>
                <a:gd name="connsiteX8" fmla="*/ 976137 w 1000778"/>
                <a:gd name="connsiteY8" fmla="*/ 1110822 h 1110822"/>
                <a:gd name="connsiteX0" fmla="*/ 968964 w 993605"/>
                <a:gd name="connsiteY0" fmla="*/ 1110822 h 1110822"/>
                <a:gd name="connsiteX1" fmla="*/ 237852 w 993605"/>
                <a:gd name="connsiteY1" fmla="*/ 118229 h 1110822"/>
                <a:gd name="connsiteX2" fmla="*/ 0 w 993605"/>
                <a:gd name="connsiteY2" fmla="*/ 141817 h 1110822"/>
                <a:gd name="connsiteX3" fmla="*/ 127251 w 993605"/>
                <a:gd name="connsiteY3" fmla="*/ 21403 h 1110822"/>
                <a:gd name="connsiteX4" fmla="*/ 191339 w 993605"/>
                <a:gd name="connsiteY4" fmla="*/ 6083 h 1110822"/>
                <a:gd name="connsiteX5" fmla="*/ 212722 w 993605"/>
                <a:gd name="connsiteY5" fmla="*/ 0 h 1110822"/>
                <a:gd name="connsiteX6" fmla="*/ 307463 w 993605"/>
                <a:gd name="connsiteY6" fmla="*/ 1338 h 1110822"/>
                <a:gd name="connsiteX7" fmla="*/ 993605 w 993605"/>
                <a:gd name="connsiteY7" fmla="*/ 934887 h 1110822"/>
                <a:gd name="connsiteX8" fmla="*/ 968964 w 993605"/>
                <a:gd name="connsiteY8" fmla="*/ 1110822 h 1110822"/>
                <a:gd name="connsiteX0" fmla="*/ 968964 w 993605"/>
                <a:gd name="connsiteY0" fmla="*/ 1110822 h 1110822"/>
                <a:gd name="connsiteX1" fmla="*/ 237851 w 993605"/>
                <a:gd name="connsiteY1" fmla="*/ 118229 h 1110822"/>
                <a:gd name="connsiteX2" fmla="*/ 0 w 993605"/>
                <a:gd name="connsiteY2" fmla="*/ 141817 h 1110822"/>
                <a:gd name="connsiteX3" fmla="*/ 127251 w 993605"/>
                <a:gd name="connsiteY3" fmla="*/ 21403 h 1110822"/>
                <a:gd name="connsiteX4" fmla="*/ 191339 w 993605"/>
                <a:gd name="connsiteY4" fmla="*/ 6083 h 1110822"/>
                <a:gd name="connsiteX5" fmla="*/ 212722 w 993605"/>
                <a:gd name="connsiteY5" fmla="*/ 0 h 1110822"/>
                <a:gd name="connsiteX6" fmla="*/ 307463 w 993605"/>
                <a:gd name="connsiteY6" fmla="*/ 1338 h 1110822"/>
                <a:gd name="connsiteX7" fmla="*/ 993605 w 993605"/>
                <a:gd name="connsiteY7" fmla="*/ 934887 h 1110822"/>
                <a:gd name="connsiteX8" fmla="*/ 968964 w 993605"/>
                <a:gd name="connsiteY8" fmla="*/ 1110822 h 1110822"/>
                <a:gd name="connsiteX0" fmla="*/ 968964 w 993605"/>
                <a:gd name="connsiteY0" fmla="*/ 1110822 h 1110822"/>
                <a:gd name="connsiteX1" fmla="*/ 237851 w 993605"/>
                <a:gd name="connsiteY1" fmla="*/ 118229 h 1110822"/>
                <a:gd name="connsiteX2" fmla="*/ 0 w 993605"/>
                <a:gd name="connsiteY2" fmla="*/ 141817 h 1110822"/>
                <a:gd name="connsiteX3" fmla="*/ 127251 w 993605"/>
                <a:gd name="connsiteY3" fmla="*/ 21403 h 1110822"/>
                <a:gd name="connsiteX4" fmla="*/ 191339 w 993605"/>
                <a:gd name="connsiteY4" fmla="*/ 6083 h 1110822"/>
                <a:gd name="connsiteX5" fmla="*/ 212722 w 993605"/>
                <a:gd name="connsiteY5" fmla="*/ 0 h 1110822"/>
                <a:gd name="connsiteX6" fmla="*/ 307463 w 993605"/>
                <a:gd name="connsiteY6" fmla="*/ 1338 h 1110822"/>
                <a:gd name="connsiteX7" fmla="*/ 993605 w 993605"/>
                <a:gd name="connsiteY7" fmla="*/ 934887 h 1110822"/>
                <a:gd name="connsiteX8" fmla="*/ 968964 w 993605"/>
                <a:gd name="connsiteY8" fmla="*/ 1110822 h 1110822"/>
                <a:gd name="connsiteX0" fmla="*/ 968964 w 993605"/>
                <a:gd name="connsiteY0" fmla="*/ 1110823 h 1110823"/>
                <a:gd name="connsiteX1" fmla="*/ 237851 w 993605"/>
                <a:gd name="connsiteY1" fmla="*/ 118229 h 1110823"/>
                <a:gd name="connsiteX2" fmla="*/ 0 w 993605"/>
                <a:gd name="connsiteY2" fmla="*/ 141817 h 1110823"/>
                <a:gd name="connsiteX3" fmla="*/ 127251 w 993605"/>
                <a:gd name="connsiteY3" fmla="*/ 21403 h 1110823"/>
                <a:gd name="connsiteX4" fmla="*/ 191339 w 993605"/>
                <a:gd name="connsiteY4" fmla="*/ 6083 h 1110823"/>
                <a:gd name="connsiteX5" fmla="*/ 212722 w 993605"/>
                <a:gd name="connsiteY5" fmla="*/ 0 h 1110823"/>
                <a:gd name="connsiteX6" fmla="*/ 307463 w 993605"/>
                <a:gd name="connsiteY6" fmla="*/ 1338 h 1110823"/>
                <a:gd name="connsiteX7" fmla="*/ 993605 w 993605"/>
                <a:gd name="connsiteY7" fmla="*/ 934887 h 1110823"/>
                <a:gd name="connsiteX8" fmla="*/ 968964 w 993605"/>
                <a:gd name="connsiteY8" fmla="*/ 1110823 h 1110823"/>
                <a:gd name="connsiteX0" fmla="*/ 968964 w 993605"/>
                <a:gd name="connsiteY0" fmla="*/ 1110823 h 1110823"/>
                <a:gd name="connsiteX1" fmla="*/ 237851 w 993605"/>
                <a:gd name="connsiteY1" fmla="*/ 118229 h 1110823"/>
                <a:gd name="connsiteX2" fmla="*/ 0 w 993605"/>
                <a:gd name="connsiteY2" fmla="*/ 141817 h 1110823"/>
                <a:gd name="connsiteX3" fmla="*/ 127251 w 993605"/>
                <a:gd name="connsiteY3" fmla="*/ 21403 h 1110823"/>
                <a:gd name="connsiteX4" fmla="*/ 191339 w 993605"/>
                <a:gd name="connsiteY4" fmla="*/ 6083 h 1110823"/>
                <a:gd name="connsiteX5" fmla="*/ 212722 w 993605"/>
                <a:gd name="connsiteY5" fmla="*/ 0 h 1110823"/>
                <a:gd name="connsiteX6" fmla="*/ 307463 w 993605"/>
                <a:gd name="connsiteY6" fmla="*/ 1338 h 1110823"/>
                <a:gd name="connsiteX7" fmla="*/ 993605 w 993605"/>
                <a:gd name="connsiteY7" fmla="*/ 934887 h 1110823"/>
                <a:gd name="connsiteX8" fmla="*/ 968964 w 993605"/>
                <a:gd name="connsiteY8" fmla="*/ 1110823 h 1110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3605" h="1110823">
                  <a:moveTo>
                    <a:pt x="968964" y="1110823"/>
                  </a:moveTo>
                  <a:cubicBezTo>
                    <a:pt x="689916" y="730490"/>
                    <a:pt x="597811" y="593413"/>
                    <a:pt x="237851" y="118229"/>
                  </a:cubicBezTo>
                  <a:lnTo>
                    <a:pt x="0" y="141817"/>
                  </a:lnTo>
                  <a:lnTo>
                    <a:pt x="127251" y="21403"/>
                  </a:lnTo>
                  <a:lnTo>
                    <a:pt x="191339" y="6083"/>
                  </a:lnTo>
                  <a:lnTo>
                    <a:pt x="212722" y="0"/>
                  </a:lnTo>
                  <a:lnTo>
                    <a:pt x="307463" y="1338"/>
                  </a:lnTo>
                  <a:lnTo>
                    <a:pt x="993605" y="934887"/>
                  </a:lnTo>
                  <a:lnTo>
                    <a:pt x="968964" y="1110823"/>
                  </a:lnTo>
                  <a:close/>
                </a:path>
              </a:pathLst>
            </a:custGeom>
            <a:solidFill>
              <a:srgbClr val="25A6FC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42" name="梯形 71">
              <a:extLst>
                <a:ext uri="{FF2B5EF4-FFF2-40B4-BE49-F238E27FC236}">
                  <a16:creationId xmlns:a16="http://schemas.microsoft.com/office/drawing/2014/main" id="{67A108A6-C7A7-4B6B-B603-BF0D3CD8E0FF}"/>
                </a:ext>
              </a:extLst>
            </p:cNvPr>
            <p:cNvSpPr/>
            <p:nvPr/>
          </p:nvSpPr>
          <p:spPr>
            <a:xfrm>
              <a:off x="2140022" y="4492895"/>
              <a:ext cx="2956604" cy="136656"/>
            </a:xfrm>
            <a:custGeom>
              <a:avLst/>
              <a:gdLst>
                <a:gd name="connsiteX0" fmla="*/ 0 w 2951841"/>
                <a:gd name="connsiteY0" fmla="*/ 129513 h 129513"/>
                <a:gd name="connsiteX1" fmla="*/ 121508 w 2951841"/>
                <a:gd name="connsiteY1" fmla="*/ 0 h 129513"/>
                <a:gd name="connsiteX2" fmla="*/ 2830333 w 2951841"/>
                <a:gd name="connsiteY2" fmla="*/ 0 h 129513"/>
                <a:gd name="connsiteX3" fmla="*/ 2951841 w 2951841"/>
                <a:gd name="connsiteY3" fmla="*/ 129513 h 129513"/>
                <a:gd name="connsiteX4" fmla="*/ 0 w 2951841"/>
                <a:gd name="connsiteY4" fmla="*/ 129513 h 129513"/>
                <a:gd name="connsiteX0" fmla="*/ 0 w 2956604"/>
                <a:gd name="connsiteY0" fmla="*/ 129513 h 136656"/>
                <a:gd name="connsiteX1" fmla="*/ 121508 w 2956604"/>
                <a:gd name="connsiteY1" fmla="*/ 0 h 136656"/>
                <a:gd name="connsiteX2" fmla="*/ 2830333 w 2956604"/>
                <a:gd name="connsiteY2" fmla="*/ 0 h 136656"/>
                <a:gd name="connsiteX3" fmla="*/ 2956604 w 2956604"/>
                <a:gd name="connsiteY3" fmla="*/ 136656 h 136656"/>
                <a:gd name="connsiteX4" fmla="*/ 0 w 2956604"/>
                <a:gd name="connsiteY4" fmla="*/ 129513 h 136656"/>
                <a:gd name="connsiteX0" fmla="*/ 0 w 2956604"/>
                <a:gd name="connsiteY0" fmla="*/ 124750 h 136656"/>
                <a:gd name="connsiteX1" fmla="*/ 121508 w 2956604"/>
                <a:gd name="connsiteY1" fmla="*/ 0 h 136656"/>
                <a:gd name="connsiteX2" fmla="*/ 2830333 w 2956604"/>
                <a:gd name="connsiteY2" fmla="*/ 0 h 136656"/>
                <a:gd name="connsiteX3" fmla="*/ 2956604 w 2956604"/>
                <a:gd name="connsiteY3" fmla="*/ 136656 h 136656"/>
                <a:gd name="connsiteX4" fmla="*/ 0 w 2956604"/>
                <a:gd name="connsiteY4" fmla="*/ 124750 h 13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6604" h="136656">
                  <a:moveTo>
                    <a:pt x="0" y="124750"/>
                  </a:moveTo>
                  <a:lnTo>
                    <a:pt x="121508" y="0"/>
                  </a:lnTo>
                  <a:lnTo>
                    <a:pt x="2830333" y="0"/>
                  </a:lnTo>
                  <a:lnTo>
                    <a:pt x="2956604" y="136656"/>
                  </a:lnTo>
                  <a:lnTo>
                    <a:pt x="0" y="124750"/>
                  </a:lnTo>
                  <a:close/>
                </a:path>
              </a:pathLst>
            </a:custGeom>
            <a:gradFill flip="none" rotWithShape="1">
              <a:gsLst>
                <a:gs pos="31000">
                  <a:srgbClr val="25A6FC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43" name="梯形 34">
              <a:extLst>
                <a:ext uri="{FF2B5EF4-FFF2-40B4-BE49-F238E27FC236}">
                  <a16:creationId xmlns:a16="http://schemas.microsoft.com/office/drawing/2014/main" id="{F92556F1-9A11-4D93-B8F8-E2C83F8D463D}"/>
                </a:ext>
              </a:extLst>
            </p:cNvPr>
            <p:cNvSpPr/>
            <p:nvPr/>
          </p:nvSpPr>
          <p:spPr>
            <a:xfrm rot="5400000" flipH="1">
              <a:off x="4702139" y="3744564"/>
              <a:ext cx="1546803" cy="56453"/>
            </a:xfrm>
            <a:prstGeom prst="trapezoid">
              <a:avLst>
                <a:gd name="adj" fmla="val 93819"/>
              </a:avLst>
            </a:prstGeom>
            <a:gradFill flip="none" rotWithShape="1">
              <a:gsLst>
                <a:gs pos="31000">
                  <a:srgbClr val="25A6FC"/>
                </a:gs>
                <a:gs pos="100000">
                  <a:srgbClr val="0251E0"/>
                </a:gs>
              </a:gsLst>
              <a:lin ang="8100000" scaled="1"/>
              <a:tileRect/>
            </a:gra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44" name="任意多边形: 形状 35">
              <a:extLst>
                <a:ext uri="{FF2B5EF4-FFF2-40B4-BE49-F238E27FC236}">
                  <a16:creationId xmlns:a16="http://schemas.microsoft.com/office/drawing/2014/main" id="{8B3DDC9A-8D8B-4E8D-B55A-C45DDDA96FDC}"/>
                </a:ext>
              </a:extLst>
            </p:cNvPr>
            <p:cNvSpPr/>
            <p:nvPr/>
          </p:nvSpPr>
          <p:spPr>
            <a:xfrm>
              <a:off x="1486415" y="2815031"/>
              <a:ext cx="4101401" cy="1802614"/>
            </a:xfrm>
            <a:custGeom>
              <a:avLst/>
              <a:gdLst>
                <a:gd name="connsiteX0" fmla="*/ 29029 w 13077372"/>
                <a:gd name="connsiteY0" fmla="*/ 1567543 h 5747657"/>
                <a:gd name="connsiteX1" fmla="*/ 0 w 13077372"/>
                <a:gd name="connsiteY1" fmla="*/ 5370285 h 5747657"/>
                <a:gd name="connsiteX2" fmla="*/ 406400 w 13077372"/>
                <a:gd name="connsiteY2" fmla="*/ 5718628 h 5747657"/>
                <a:gd name="connsiteX3" fmla="*/ 12337143 w 13077372"/>
                <a:gd name="connsiteY3" fmla="*/ 5747657 h 5747657"/>
                <a:gd name="connsiteX4" fmla="*/ 13077372 w 13077372"/>
                <a:gd name="connsiteY4" fmla="*/ 5065485 h 5747657"/>
                <a:gd name="connsiteX5" fmla="*/ 13062857 w 13077372"/>
                <a:gd name="connsiteY5" fmla="*/ 1045028 h 5747657"/>
                <a:gd name="connsiteX6" fmla="*/ 12467772 w 13077372"/>
                <a:gd name="connsiteY6" fmla="*/ 493485 h 5747657"/>
                <a:gd name="connsiteX7" fmla="*/ 6066972 w 13077372"/>
                <a:gd name="connsiteY7" fmla="*/ 478971 h 5747657"/>
                <a:gd name="connsiteX8" fmla="*/ 5617029 w 13077372"/>
                <a:gd name="connsiteY8" fmla="*/ 14514 h 5747657"/>
                <a:gd name="connsiteX9" fmla="*/ 1407886 w 13077372"/>
                <a:gd name="connsiteY9" fmla="*/ 0 h 5747657"/>
                <a:gd name="connsiteX10" fmla="*/ 29029 w 13077372"/>
                <a:gd name="connsiteY10" fmla="*/ 1567543 h 57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077372" h="5747657">
                  <a:moveTo>
                    <a:pt x="29029" y="1567543"/>
                  </a:moveTo>
                  <a:lnTo>
                    <a:pt x="0" y="5370285"/>
                  </a:lnTo>
                  <a:lnTo>
                    <a:pt x="406400" y="5718628"/>
                  </a:lnTo>
                  <a:lnTo>
                    <a:pt x="12337143" y="5747657"/>
                  </a:lnTo>
                  <a:lnTo>
                    <a:pt x="13077372" y="5065485"/>
                  </a:lnTo>
                  <a:cubicBezTo>
                    <a:pt x="13072534" y="3725333"/>
                    <a:pt x="13067695" y="2385180"/>
                    <a:pt x="13062857" y="1045028"/>
                  </a:cubicBezTo>
                  <a:lnTo>
                    <a:pt x="12467772" y="493485"/>
                  </a:lnTo>
                  <a:lnTo>
                    <a:pt x="6066972" y="478971"/>
                  </a:lnTo>
                  <a:lnTo>
                    <a:pt x="5617029" y="14514"/>
                  </a:lnTo>
                  <a:lnTo>
                    <a:pt x="1407886" y="0"/>
                  </a:lnTo>
                  <a:lnTo>
                    <a:pt x="29029" y="1567543"/>
                  </a:lnTo>
                  <a:close/>
                </a:path>
              </a:pathLst>
            </a:custGeom>
            <a:noFill/>
            <a:ln w="28575">
              <a:solidFill>
                <a:srgbClr val="25A6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B0F480D1-7800-44B3-BAC4-F28C303070BC}"/>
              </a:ext>
            </a:extLst>
          </p:cNvPr>
          <p:cNvSpPr/>
          <p:nvPr/>
        </p:nvSpPr>
        <p:spPr>
          <a:xfrm>
            <a:off x="8544977" y="4008481"/>
            <a:ext cx="32116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Киберпреступники смогут манипулировать данными для оказания влияния на людей и технику. Полученные данные можно также использовать и для обвала экономики в стране.</a:t>
            </a:r>
          </a:p>
        </p:txBody>
      </p:sp>
    </p:spTree>
    <p:extLst>
      <p:ext uri="{BB962C8B-B14F-4D97-AF65-F5344CB8AC3E}">
        <p14:creationId xmlns:p14="http://schemas.microsoft.com/office/powerpoint/2010/main" val="179068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B17F31C-73C0-4FA7-891B-B819820B7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B20D6BB-3DF5-4B4C-B121-2EB53466ABE5}"/>
              </a:ext>
            </a:extLst>
          </p:cNvPr>
          <p:cNvSpPr/>
          <p:nvPr/>
        </p:nvSpPr>
        <p:spPr>
          <a:xfrm>
            <a:off x="5334000" y="826768"/>
            <a:ext cx="66494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zh-CN" sz="32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ЦИФРОВИЗАЦИЯ НАСЕЛЕНИЯ</a:t>
            </a:r>
            <a:endParaRPr lang="zh-CN" altLang="en-US" sz="32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DC61A5-0491-48B4-AE92-09514092753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969982" y="4967385"/>
            <a:ext cx="2413252" cy="1687065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pPr algn="ctr"/>
            <a:r>
              <a:rPr lang="ru-RU" altLang="zh-CN" sz="1200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В системе образования появляется множество различных обучающих сайтов, на которых зарегистрировано большинство учащихся и учителей</a:t>
            </a:r>
            <a:endParaRPr lang="zh-CN" altLang="en-US" sz="1200" dirty="0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5" name="TextBox 198">
            <a:extLst>
              <a:ext uri="{FF2B5EF4-FFF2-40B4-BE49-F238E27FC236}">
                <a16:creationId xmlns:a16="http://schemas.microsoft.com/office/drawing/2014/main" id="{6AD7CA6A-D397-42BB-BE32-10C7DDAB9965}"/>
              </a:ext>
            </a:extLst>
          </p:cNvPr>
          <p:cNvSpPr txBox="1"/>
          <p:nvPr/>
        </p:nvSpPr>
        <p:spPr>
          <a:xfrm>
            <a:off x="2102640" y="3319017"/>
            <a:ext cx="214793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ru-RU" altLang="zh-CN" sz="2800" dirty="0">
                <a:solidFill>
                  <a:schemeClr val="accent3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школа</a:t>
            </a:r>
            <a:endParaRPr lang="zh-CN" altLang="en-US" sz="2800" dirty="0">
              <a:solidFill>
                <a:schemeClr val="accent3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93F7BB2-7691-44E0-B694-3B4D283B456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89499" y="4967385"/>
            <a:ext cx="2781300" cy="1456232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pPr algn="ctr"/>
            <a:r>
              <a:rPr lang="ru-RU" altLang="zh-CN" sz="1200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Для получения той или иной услуги необходимо подать заявление, например, через Госуслуги. </a:t>
            </a:r>
          </a:p>
          <a:p>
            <a:pPr algn="ctr"/>
            <a:r>
              <a:rPr lang="ru-RU" altLang="zh-CN" sz="1200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Уже сейчас практикуют  онлайн-консультации с врачом.</a:t>
            </a:r>
            <a:endParaRPr lang="zh-CN" altLang="en-US" sz="1200" dirty="0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7" name="TextBox 198">
            <a:extLst>
              <a:ext uri="{FF2B5EF4-FFF2-40B4-BE49-F238E27FC236}">
                <a16:creationId xmlns:a16="http://schemas.microsoft.com/office/drawing/2014/main" id="{385B4CD9-EAFE-4E37-BAE7-562A17F7A7F4}"/>
              </a:ext>
            </a:extLst>
          </p:cNvPr>
          <p:cNvSpPr txBox="1"/>
          <p:nvPr/>
        </p:nvSpPr>
        <p:spPr>
          <a:xfrm>
            <a:off x="5142619" y="3319017"/>
            <a:ext cx="214793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ru-RU" altLang="zh-CN" sz="2800" dirty="0">
                <a:solidFill>
                  <a:schemeClr val="accent3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медицина</a:t>
            </a:r>
            <a:endParaRPr lang="zh-CN" altLang="en-US" sz="2800" dirty="0">
              <a:solidFill>
                <a:schemeClr val="accent3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B81BCBA-928C-43FE-A6AA-F0E879A95BD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962900" y="4958263"/>
            <a:ext cx="3911600" cy="1687065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pPr algn="ctr"/>
            <a:r>
              <a:rPr lang="ru-RU" altLang="zh-CN" sz="1200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С начала пандемии многие люди поменяли сферу деятельности благодаря различным онлайн-курсам. Кто-то стал блогером, кто-то поменял профессию. При этом они использовали свои персональные данные и данные своих банковских карт для оплаты данных курсов.</a:t>
            </a:r>
            <a:endParaRPr lang="zh-CN" altLang="en-US" sz="1200" dirty="0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9" name="TextBox 198">
            <a:extLst>
              <a:ext uri="{FF2B5EF4-FFF2-40B4-BE49-F238E27FC236}">
                <a16:creationId xmlns:a16="http://schemas.microsoft.com/office/drawing/2014/main" id="{0622651E-E002-48B2-B231-072EF9191A66}"/>
              </a:ext>
            </a:extLst>
          </p:cNvPr>
          <p:cNvSpPr txBox="1"/>
          <p:nvPr/>
        </p:nvSpPr>
        <p:spPr>
          <a:xfrm>
            <a:off x="8315256" y="3287351"/>
            <a:ext cx="282264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ru-RU" altLang="zh-CN" sz="2800" dirty="0">
                <a:solidFill>
                  <a:schemeClr val="accent3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саморазвитие</a:t>
            </a:r>
            <a:endParaRPr lang="zh-CN" altLang="en-US" sz="2800" dirty="0">
              <a:solidFill>
                <a:schemeClr val="accent3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558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7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97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97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97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EE92242-592D-4281-BA04-8FEBA3856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" y="-243192"/>
            <a:ext cx="12211173" cy="736700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7A6DF5C-CDDF-4AAA-9B1C-296DA188EF6E}"/>
              </a:ext>
            </a:extLst>
          </p:cNvPr>
          <p:cNvSpPr txBox="1"/>
          <p:nvPr/>
        </p:nvSpPr>
        <p:spPr>
          <a:xfrm>
            <a:off x="3962400" y="1120017"/>
            <a:ext cx="8026400" cy="59093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algn="ctr">
              <a:defRPr sz="4800" b="1">
                <a:gradFill flip="none" rotWithShape="1">
                  <a:gsLst>
                    <a:gs pos="77000">
                      <a:schemeClr val="accent5">
                        <a:lumMod val="20000"/>
                        <a:lumOff val="80000"/>
                        <a:alpha val="48000"/>
                      </a:schemeClr>
                    </a:gs>
                    <a:gs pos="52000">
                      <a:srgbClr val="E8EEF8"/>
                    </a:gs>
                    <a:gs pos="0">
                      <a:schemeClr val="bg1"/>
                    </a:gs>
                    <a:gs pos="100000">
                      <a:schemeClr val="accent5">
                        <a:lumMod val="40000"/>
                        <a:lumOff val="60000"/>
                        <a:alpha val="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254000" algn="tl" rotWithShape="0">
                    <a:srgbClr val="296BEF">
                      <a:alpha val="56000"/>
                    </a:srgbClr>
                  </a:outerShdw>
                </a:effectLst>
              </a:defRPr>
            </a:lvl1pPr>
          </a:lstStyle>
          <a:p>
            <a:r>
              <a:rPr lang="ru-RU" altLang="zh-CN" sz="2400" b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Это файлы и приложения, которые могут повреждать данные, получить доступ к персональным данным с целью их похищения.</a:t>
            </a:r>
          </a:p>
          <a:p>
            <a:r>
              <a:rPr lang="ru-RU" altLang="zh-CN" sz="2400" b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На данный момент одним из самых известных вредоносных файлов является троян. В будущем возможно появления большого количества подобных приложений. </a:t>
            </a:r>
          </a:p>
          <a:p>
            <a:r>
              <a:rPr lang="ru-RU" altLang="zh-CN" sz="2400" b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Что же делать?!</a:t>
            </a:r>
          </a:p>
          <a:p>
            <a:r>
              <a:rPr lang="ru-RU" altLang="zh-CN" sz="2400" b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Во-первых, необходимо установить средство защиты от вредоносных программ.</a:t>
            </a:r>
          </a:p>
          <a:p>
            <a:r>
              <a:rPr lang="ru-RU" altLang="zh-CN" sz="2400" b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Во-вторых при появлений различных сообщений об обнаружении вируса на ПК и предложении перейти на какой-либо сайт, для решения данной проблемы, ни в коем случае не проводить данную манипуляцию.</a:t>
            </a:r>
          </a:p>
          <a:p>
            <a:endParaRPr lang="zh-CN" altLang="en-US" sz="2400" dirty="0">
              <a:gradFill flip="none" rotWithShape="1">
                <a:gsLst>
                  <a:gs pos="40000">
                    <a:srgbClr val="E8EEF8"/>
                  </a:gs>
                  <a:gs pos="0">
                    <a:schemeClr val="bg1"/>
                  </a:gs>
                  <a:gs pos="98230">
                    <a:srgbClr val="F4F7FC"/>
                  </a:gs>
                  <a:gs pos="59000">
                    <a:srgbClr val="646397"/>
                  </a:gs>
                </a:gsLst>
                <a:lin ang="5400000" scaled="0"/>
                <a:tileRect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43BE47-D296-460E-8403-E5A589571809}"/>
              </a:ext>
            </a:extLst>
          </p:cNvPr>
          <p:cNvSpPr/>
          <p:nvPr/>
        </p:nvSpPr>
        <p:spPr>
          <a:xfrm>
            <a:off x="6673776" y="-243192"/>
            <a:ext cx="5546559" cy="662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zh-CN" sz="28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ВРЕДОНОСНЫЕ КОНТЕНТЫ</a:t>
            </a:r>
            <a:endParaRPr lang="zh-CN" altLang="en-US" sz="28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384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74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3E6C47A-A8F9-45FA-B91C-22F336061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41500" y="-153643"/>
            <a:ext cx="12222021" cy="716528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7A59BCA-6C8E-4E0C-ABD2-AFC77647F474}"/>
              </a:ext>
            </a:extLst>
          </p:cNvPr>
          <p:cNvSpPr/>
          <p:nvPr/>
        </p:nvSpPr>
        <p:spPr>
          <a:xfrm>
            <a:off x="5930900" y="820042"/>
            <a:ext cx="5930900" cy="3912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altLang="zh-CN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В будущем различные гаджеты будут даже у самых маленьких и все будут пользоваться приложениями, программами, будут подключены ко всему и сразу. Все это будет влиять на человек как в физическом, так и в психологическом плане. </a:t>
            </a:r>
            <a:endParaRPr lang="zh-CN" altLang="en-US" sz="16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9232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śḻîdê">
            <a:extLst>
              <a:ext uri="{FF2B5EF4-FFF2-40B4-BE49-F238E27FC236}">
                <a16:creationId xmlns:a16="http://schemas.microsoft.com/office/drawing/2014/main" id="{9E77A6AF-9DB8-4ABB-A958-8FB97F2A2B1B}"/>
              </a:ext>
            </a:extLst>
          </p:cNvPr>
          <p:cNvSpPr/>
          <p:nvPr/>
        </p:nvSpPr>
        <p:spPr bwMode="auto">
          <a:xfrm flipV="1">
            <a:off x="6101159" y="3454183"/>
            <a:ext cx="0" cy="467549"/>
          </a:xfrm>
          <a:prstGeom prst="line">
            <a:avLst/>
          </a:pr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>
            <a:gradFill>
              <a:gsLst>
                <a:gs pos="77000">
                  <a:srgbClr val="6ED5FF">
                    <a:alpha val="10000"/>
                  </a:srgbClr>
                </a:gs>
                <a:gs pos="10000">
                  <a:srgbClr val="6ED5FF"/>
                </a:gs>
                <a:gs pos="0">
                  <a:srgbClr val="9BE2FF"/>
                </a:gs>
                <a:gs pos="25000">
                  <a:srgbClr val="6ED5FF">
                    <a:alpha val="10000"/>
                  </a:srgbClr>
                </a:gs>
                <a:gs pos="88000">
                  <a:srgbClr val="6ED5FF">
                    <a:alpha val="60000"/>
                  </a:srgbClr>
                </a:gs>
              </a:gsLst>
              <a:lin ang="189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sz="2400">
              <a:solidFill>
                <a:prstClr val="whit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10" name="îṥ1ïḋê">
            <a:extLst>
              <a:ext uri="{FF2B5EF4-FFF2-40B4-BE49-F238E27FC236}">
                <a16:creationId xmlns:a16="http://schemas.microsoft.com/office/drawing/2014/main" id="{0DBB45C2-6C23-499E-BE4B-E79EF03F0700}"/>
              </a:ext>
            </a:extLst>
          </p:cNvPr>
          <p:cNvSpPr/>
          <p:nvPr/>
        </p:nvSpPr>
        <p:spPr bwMode="auto">
          <a:xfrm>
            <a:off x="5503212" y="2644163"/>
            <a:ext cx="1215080" cy="1270621"/>
          </a:xfrm>
          <a:custGeom>
            <a:avLst/>
            <a:gdLst>
              <a:gd name="T0" fmla="*/ 668 w 668"/>
              <a:gd name="T1" fmla="*/ 334 h 751"/>
              <a:gd name="T2" fmla="*/ 334 w 668"/>
              <a:gd name="T3" fmla="*/ 0 h 751"/>
              <a:gd name="T4" fmla="*/ 0 w 668"/>
              <a:gd name="T5" fmla="*/ 334 h 751"/>
              <a:gd name="T6" fmla="*/ 193 w 668"/>
              <a:gd name="T7" fmla="*/ 637 h 751"/>
              <a:gd name="T8" fmla="*/ 193 w 668"/>
              <a:gd name="T9" fmla="*/ 705 h 751"/>
              <a:gd name="T10" fmla="*/ 251 w 668"/>
              <a:gd name="T11" fmla="*/ 751 h 751"/>
              <a:gd name="T12" fmla="*/ 415 w 668"/>
              <a:gd name="T13" fmla="*/ 751 h 751"/>
              <a:gd name="T14" fmla="*/ 473 w 668"/>
              <a:gd name="T15" fmla="*/ 705 h 751"/>
              <a:gd name="T16" fmla="*/ 473 w 668"/>
              <a:gd name="T17" fmla="*/ 639 h 751"/>
              <a:gd name="T18" fmla="*/ 668 w 668"/>
              <a:gd name="T19" fmla="*/ 334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68" h="751">
                <a:moveTo>
                  <a:pt x="668" y="334"/>
                </a:moveTo>
                <a:cubicBezTo>
                  <a:pt x="668" y="150"/>
                  <a:pt x="518" y="0"/>
                  <a:pt x="334" y="0"/>
                </a:cubicBezTo>
                <a:cubicBezTo>
                  <a:pt x="149" y="0"/>
                  <a:pt x="0" y="150"/>
                  <a:pt x="0" y="334"/>
                </a:cubicBezTo>
                <a:cubicBezTo>
                  <a:pt x="0" y="468"/>
                  <a:pt x="77" y="583"/>
                  <a:pt x="193" y="637"/>
                </a:cubicBezTo>
                <a:cubicBezTo>
                  <a:pt x="193" y="705"/>
                  <a:pt x="193" y="705"/>
                  <a:pt x="193" y="705"/>
                </a:cubicBezTo>
                <a:cubicBezTo>
                  <a:pt x="193" y="730"/>
                  <a:pt x="219" y="751"/>
                  <a:pt x="251" y="751"/>
                </a:cubicBezTo>
                <a:cubicBezTo>
                  <a:pt x="415" y="751"/>
                  <a:pt x="415" y="751"/>
                  <a:pt x="415" y="751"/>
                </a:cubicBezTo>
                <a:cubicBezTo>
                  <a:pt x="447" y="751"/>
                  <a:pt x="473" y="730"/>
                  <a:pt x="473" y="705"/>
                </a:cubicBezTo>
                <a:cubicBezTo>
                  <a:pt x="473" y="639"/>
                  <a:pt x="473" y="639"/>
                  <a:pt x="473" y="639"/>
                </a:cubicBezTo>
                <a:cubicBezTo>
                  <a:pt x="585" y="586"/>
                  <a:pt x="668" y="470"/>
                  <a:pt x="668" y="334"/>
                </a:cubicBezTo>
                <a:close/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>
            <a:gradFill>
              <a:gsLst>
                <a:gs pos="65473">
                  <a:srgbClr val="62FFFF"/>
                </a:gs>
                <a:gs pos="36000">
                  <a:srgbClr val="62FFFF"/>
                </a:gs>
                <a:gs pos="100000">
                  <a:srgbClr val="0D69FF"/>
                </a:gs>
                <a:gs pos="0">
                  <a:srgbClr val="0D69FF"/>
                </a:gs>
              </a:gsLst>
              <a:lin ang="54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67"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11" name="îṡļíḋé">
            <a:extLst>
              <a:ext uri="{FF2B5EF4-FFF2-40B4-BE49-F238E27FC236}">
                <a16:creationId xmlns:a16="http://schemas.microsoft.com/office/drawing/2014/main" id="{2F2DCACD-FB7F-4861-80B8-BD31D49325D6}"/>
              </a:ext>
            </a:extLst>
          </p:cNvPr>
          <p:cNvSpPr/>
          <p:nvPr/>
        </p:nvSpPr>
        <p:spPr bwMode="auto">
          <a:xfrm>
            <a:off x="5951940" y="3926697"/>
            <a:ext cx="315495" cy="143937"/>
          </a:xfrm>
          <a:custGeom>
            <a:avLst/>
            <a:gdLst>
              <a:gd name="T0" fmla="*/ 0 w 173"/>
              <a:gd name="T1" fmla="*/ 0 h 85"/>
              <a:gd name="T2" fmla="*/ 86 w 173"/>
              <a:gd name="T3" fmla="*/ 85 h 85"/>
              <a:gd name="T4" fmla="*/ 173 w 173"/>
              <a:gd name="T5" fmla="*/ 0 h 85"/>
              <a:gd name="T6" fmla="*/ 0 w 173"/>
              <a:gd name="T7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3" h="85">
                <a:moveTo>
                  <a:pt x="0" y="0"/>
                </a:moveTo>
                <a:cubicBezTo>
                  <a:pt x="0" y="47"/>
                  <a:pt x="39" y="85"/>
                  <a:pt x="86" y="85"/>
                </a:cubicBezTo>
                <a:cubicBezTo>
                  <a:pt x="133" y="85"/>
                  <a:pt x="172" y="47"/>
                  <a:pt x="173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>
            <a:gradFill>
              <a:gsLst>
                <a:gs pos="65473">
                  <a:srgbClr val="62FFFF"/>
                </a:gs>
                <a:gs pos="36000">
                  <a:srgbClr val="62FFFF"/>
                </a:gs>
                <a:gs pos="100000">
                  <a:srgbClr val="0D69FF"/>
                </a:gs>
                <a:gs pos="0">
                  <a:srgbClr val="0D69FF"/>
                </a:gs>
              </a:gsLst>
              <a:lin ang="54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67"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12" name="iṩliḋè">
            <a:extLst>
              <a:ext uri="{FF2B5EF4-FFF2-40B4-BE49-F238E27FC236}">
                <a16:creationId xmlns:a16="http://schemas.microsoft.com/office/drawing/2014/main" id="{E8967EFE-4C77-408C-9841-FBC4DD52E683}"/>
              </a:ext>
            </a:extLst>
          </p:cNvPr>
          <p:cNvSpPr/>
          <p:nvPr/>
        </p:nvSpPr>
        <p:spPr bwMode="auto">
          <a:xfrm>
            <a:off x="5938083" y="3069027"/>
            <a:ext cx="303771" cy="278941"/>
          </a:xfrm>
          <a:custGeom>
            <a:avLst/>
            <a:gdLst>
              <a:gd name="T0" fmla="*/ 85 w 167"/>
              <a:gd name="T1" fmla="*/ 165 h 165"/>
              <a:gd name="T2" fmla="*/ 64 w 167"/>
              <a:gd name="T3" fmla="*/ 162 h 165"/>
              <a:gd name="T4" fmla="*/ 63 w 167"/>
              <a:gd name="T5" fmla="*/ 162 h 165"/>
              <a:gd name="T6" fmla="*/ 56 w 167"/>
              <a:gd name="T7" fmla="*/ 159 h 165"/>
              <a:gd name="T8" fmla="*/ 24 w 167"/>
              <a:gd name="T9" fmla="*/ 140 h 165"/>
              <a:gd name="T10" fmla="*/ 0 w 167"/>
              <a:gd name="T11" fmla="*/ 82 h 165"/>
              <a:gd name="T12" fmla="*/ 24 w 167"/>
              <a:gd name="T13" fmla="*/ 24 h 165"/>
              <a:gd name="T14" fmla="*/ 24 w 167"/>
              <a:gd name="T15" fmla="*/ 24 h 165"/>
              <a:gd name="T16" fmla="*/ 40 w 167"/>
              <a:gd name="T17" fmla="*/ 12 h 165"/>
              <a:gd name="T18" fmla="*/ 41 w 167"/>
              <a:gd name="T19" fmla="*/ 11 h 165"/>
              <a:gd name="T20" fmla="*/ 82 w 167"/>
              <a:gd name="T21" fmla="*/ 0 h 165"/>
              <a:gd name="T22" fmla="*/ 82 w 167"/>
              <a:gd name="T23" fmla="*/ 0 h 165"/>
              <a:gd name="T24" fmla="*/ 82 w 167"/>
              <a:gd name="T25" fmla="*/ 0 h 165"/>
              <a:gd name="T26" fmla="*/ 125 w 167"/>
              <a:gd name="T27" fmla="*/ 12 h 165"/>
              <a:gd name="T28" fmla="*/ 156 w 167"/>
              <a:gd name="T29" fmla="*/ 43 h 165"/>
              <a:gd name="T30" fmla="*/ 163 w 167"/>
              <a:gd name="T31" fmla="*/ 62 h 165"/>
              <a:gd name="T32" fmla="*/ 164 w 167"/>
              <a:gd name="T33" fmla="*/ 62 h 165"/>
              <a:gd name="T34" fmla="*/ 164 w 167"/>
              <a:gd name="T35" fmla="*/ 106 h 165"/>
              <a:gd name="T36" fmla="*/ 126 w 167"/>
              <a:gd name="T37" fmla="*/ 154 h 165"/>
              <a:gd name="T38" fmla="*/ 85 w 167"/>
              <a:gd name="T39" fmla="*/ 16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7" h="165">
                <a:moveTo>
                  <a:pt x="85" y="165"/>
                </a:moveTo>
                <a:cubicBezTo>
                  <a:pt x="78" y="165"/>
                  <a:pt x="71" y="164"/>
                  <a:pt x="64" y="162"/>
                </a:cubicBezTo>
                <a:cubicBezTo>
                  <a:pt x="63" y="162"/>
                  <a:pt x="63" y="162"/>
                  <a:pt x="63" y="162"/>
                </a:cubicBezTo>
                <a:cubicBezTo>
                  <a:pt x="56" y="159"/>
                  <a:pt x="56" y="159"/>
                  <a:pt x="56" y="159"/>
                </a:cubicBezTo>
                <a:cubicBezTo>
                  <a:pt x="44" y="155"/>
                  <a:pt x="33" y="149"/>
                  <a:pt x="24" y="140"/>
                </a:cubicBezTo>
                <a:cubicBezTo>
                  <a:pt x="9" y="124"/>
                  <a:pt x="0" y="103"/>
                  <a:pt x="0" y="82"/>
                </a:cubicBezTo>
                <a:cubicBezTo>
                  <a:pt x="0" y="60"/>
                  <a:pt x="9" y="39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40" y="12"/>
                  <a:pt x="40" y="12"/>
                  <a:pt x="40" y="12"/>
                </a:cubicBezTo>
                <a:cubicBezTo>
                  <a:pt x="41" y="11"/>
                  <a:pt x="41" y="11"/>
                  <a:pt x="41" y="11"/>
                </a:cubicBezTo>
                <a:cubicBezTo>
                  <a:pt x="53" y="4"/>
                  <a:pt x="67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99" y="2"/>
                  <a:pt x="109" y="3"/>
                  <a:pt x="125" y="12"/>
                </a:cubicBezTo>
                <a:cubicBezTo>
                  <a:pt x="135" y="18"/>
                  <a:pt x="149" y="30"/>
                  <a:pt x="156" y="43"/>
                </a:cubicBezTo>
                <a:cubicBezTo>
                  <a:pt x="163" y="62"/>
                  <a:pt x="163" y="62"/>
                  <a:pt x="163" y="62"/>
                </a:cubicBezTo>
                <a:cubicBezTo>
                  <a:pt x="164" y="62"/>
                  <a:pt x="164" y="62"/>
                  <a:pt x="164" y="62"/>
                </a:cubicBezTo>
                <a:cubicBezTo>
                  <a:pt x="167" y="77"/>
                  <a:pt x="167" y="91"/>
                  <a:pt x="164" y="106"/>
                </a:cubicBezTo>
                <a:cubicBezTo>
                  <a:pt x="158" y="126"/>
                  <a:pt x="144" y="144"/>
                  <a:pt x="126" y="154"/>
                </a:cubicBezTo>
                <a:cubicBezTo>
                  <a:pt x="114" y="161"/>
                  <a:pt x="100" y="165"/>
                  <a:pt x="85" y="165"/>
                </a:cubicBezTo>
                <a:close/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>
            <a:gradFill>
              <a:gsLst>
                <a:gs pos="77000">
                  <a:srgbClr val="6ED5FF">
                    <a:alpha val="10000"/>
                  </a:srgbClr>
                </a:gs>
                <a:gs pos="10000">
                  <a:srgbClr val="6ED5FF"/>
                </a:gs>
                <a:gs pos="0">
                  <a:srgbClr val="9BE2FF"/>
                </a:gs>
                <a:gs pos="25000">
                  <a:srgbClr val="6ED5FF">
                    <a:alpha val="10000"/>
                  </a:srgbClr>
                </a:gs>
                <a:gs pos="88000">
                  <a:srgbClr val="6ED5FF">
                    <a:alpha val="60000"/>
                  </a:srgbClr>
                </a:gs>
              </a:gsLst>
              <a:lin ang="189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sz="2400">
              <a:solidFill>
                <a:prstClr val="whit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13" name="îṣlîḓe">
            <a:extLst>
              <a:ext uri="{FF2B5EF4-FFF2-40B4-BE49-F238E27FC236}">
                <a16:creationId xmlns:a16="http://schemas.microsoft.com/office/drawing/2014/main" id="{F3B99D14-DC9A-4717-890F-511CE24AA862}"/>
              </a:ext>
            </a:extLst>
          </p:cNvPr>
          <p:cNvSpPr/>
          <p:nvPr/>
        </p:nvSpPr>
        <p:spPr bwMode="auto">
          <a:xfrm>
            <a:off x="5926359" y="3059100"/>
            <a:ext cx="328285" cy="300780"/>
          </a:xfrm>
          <a:custGeom>
            <a:avLst/>
            <a:gdLst>
              <a:gd name="T0" fmla="*/ 88 w 180"/>
              <a:gd name="T1" fmla="*/ 13 h 178"/>
              <a:gd name="T2" fmla="*/ 127 w 180"/>
              <a:gd name="T3" fmla="*/ 23 h 178"/>
              <a:gd name="T4" fmla="*/ 156 w 180"/>
              <a:gd name="T5" fmla="*/ 52 h 178"/>
              <a:gd name="T6" fmla="*/ 163 w 180"/>
              <a:gd name="T7" fmla="*/ 70 h 178"/>
              <a:gd name="T8" fmla="*/ 163 w 180"/>
              <a:gd name="T9" fmla="*/ 110 h 178"/>
              <a:gd name="T10" fmla="*/ 129 w 180"/>
              <a:gd name="T11" fmla="*/ 155 h 178"/>
              <a:gd name="T12" fmla="*/ 91 w 180"/>
              <a:gd name="T13" fmla="*/ 165 h 178"/>
              <a:gd name="T14" fmla="*/ 71 w 180"/>
              <a:gd name="T15" fmla="*/ 162 h 178"/>
              <a:gd name="T16" fmla="*/ 65 w 180"/>
              <a:gd name="T17" fmla="*/ 159 h 178"/>
              <a:gd name="T18" fmla="*/ 35 w 180"/>
              <a:gd name="T19" fmla="*/ 141 h 178"/>
              <a:gd name="T20" fmla="*/ 13 w 180"/>
              <a:gd name="T21" fmla="*/ 88 h 178"/>
              <a:gd name="T22" fmla="*/ 35 w 180"/>
              <a:gd name="T23" fmla="*/ 35 h 178"/>
              <a:gd name="T24" fmla="*/ 50 w 180"/>
              <a:gd name="T25" fmla="*/ 23 h 178"/>
              <a:gd name="T26" fmla="*/ 88 w 180"/>
              <a:gd name="T27" fmla="*/ 13 h 178"/>
              <a:gd name="T28" fmla="*/ 88 w 180"/>
              <a:gd name="T29" fmla="*/ 0 h 178"/>
              <a:gd name="T30" fmla="*/ 88 w 180"/>
              <a:gd name="T31" fmla="*/ 0 h 178"/>
              <a:gd name="T32" fmla="*/ 43 w 180"/>
              <a:gd name="T33" fmla="*/ 12 h 178"/>
              <a:gd name="T34" fmla="*/ 43 w 180"/>
              <a:gd name="T35" fmla="*/ 12 h 178"/>
              <a:gd name="T36" fmla="*/ 42 w 180"/>
              <a:gd name="T37" fmla="*/ 13 h 178"/>
              <a:gd name="T38" fmla="*/ 27 w 180"/>
              <a:gd name="T39" fmla="*/ 24 h 178"/>
              <a:gd name="T40" fmla="*/ 26 w 180"/>
              <a:gd name="T41" fmla="*/ 25 h 178"/>
              <a:gd name="T42" fmla="*/ 26 w 180"/>
              <a:gd name="T43" fmla="*/ 26 h 178"/>
              <a:gd name="T44" fmla="*/ 0 w 180"/>
              <a:gd name="T45" fmla="*/ 88 h 178"/>
              <a:gd name="T46" fmla="*/ 26 w 180"/>
              <a:gd name="T47" fmla="*/ 150 h 178"/>
              <a:gd name="T48" fmla="*/ 60 w 180"/>
              <a:gd name="T49" fmla="*/ 171 h 178"/>
              <a:gd name="T50" fmla="*/ 66 w 180"/>
              <a:gd name="T51" fmla="*/ 174 h 178"/>
              <a:gd name="T52" fmla="*/ 67 w 180"/>
              <a:gd name="T53" fmla="*/ 174 h 178"/>
              <a:gd name="T54" fmla="*/ 68 w 180"/>
              <a:gd name="T55" fmla="*/ 175 h 178"/>
              <a:gd name="T56" fmla="*/ 91 w 180"/>
              <a:gd name="T57" fmla="*/ 178 h 178"/>
              <a:gd name="T58" fmla="*/ 135 w 180"/>
              <a:gd name="T59" fmla="*/ 166 h 178"/>
              <a:gd name="T60" fmla="*/ 176 w 180"/>
              <a:gd name="T61" fmla="*/ 113 h 178"/>
              <a:gd name="T62" fmla="*/ 176 w 180"/>
              <a:gd name="T63" fmla="*/ 67 h 178"/>
              <a:gd name="T64" fmla="*/ 176 w 180"/>
              <a:gd name="T65" fmla="*/ 66 h 178"/>
              <a:gd name="T66" fmla="*/ 175 w 180"/>
              <a:gd name="T67" fmla="*/ 65 h 178"/>
              <a:gd name="T68" fmla="*/ 173 w 180"/>
              <a:gd name="T69" fmla="*/ 60 h 178"/>
              <a:gd name="T70" fmla="*/ 168 w 180"/>
              <a:gd name="T71" fmla="*/ 47 h 178"/>
              <a:gd name="T72" fmla="*/ 168 w 180"/>
              <a:gd name="T73" fmla="*/ 47 h 178"/>
              <a:gd name="T74" fmla="*/ 167 w 180"/>
              <a:gd name="T75" fmla="*/ 47 h 178"/>
              <a:gd name="T76" fmla="*/ 134 w 180"/>
              <a:gd name="T77" fmla="*/ 12 h 178"/>
              <a:gd name="T78" fmla="*/ 89 w 180"/>
              <a:gd name="T79" fmla="*/ 0 h 178"/>
              <a:gd name="T80" fmla="*/ 88 w 180"/>
              <a:gd name="T81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80" h="178">
                <a:moveTo>
                  <a:pt x="88" y="13"/>
                </a:moveTo>
                <a:cubicBezTo>
                  <a:pt x="104" y="14"/>
                  <a:pt x="113" y="15"/>
                  <a:pt x="127" y="23"/>
                </a:cubicBezTo>
                <a:cubicBezTo>
                  <a:pt x="138" y="29"/>
                  <a:pt x="150" y="41"/>
                  <a:pt x="156" y="52"/>
                </a:cubicBezTo>
                <a:cubicBezTo>
                  <a:pt x="158" y="58"/>
                  <a:pt x="161" y="64"/>
                  <a:pt x="163" y="70"/>
                </a:cubicBezTo>
                <a:cubicBezTo>
                  <a:pt x="167" y="83"/>
                  <a:pt x="167" y="97"/>
                  <a:pt x="163" y="110"/>
                </a:cubicBezTo>
                <a:cubicBezTo>
                  <a:pt x="158" y="129"/>
                  <a:pt x="146" y="145"/>
                  <a:pt x="129" y="155"/>
                </a:cubicBezTo>
                <a:cubicBezTo>
                  <a:pt x="117" y="161"/>
                  <a:pt x="104" y="165"/>
                  <a:pt x="91" y="165"/>
                </a:cubicBezTo>
                <a:cubicBezTo>
                  <a:pt x="84" y="165"/>
                  <a:pt x="78" y="164"/>
                  <a:pt x="71" y="162"/>
                </a:cubicBezTo>
                <a:cubicBezTo>
                  <a:pt x="69" y="161"/>
                  <a:pt x="67" y="160"/>
                  <a:pt x="65" y="159"/>
                </a:cubicBezTo>
                <a:cubicBezTo>
                  <a:pt x="53" y="156"/>
                  <a:pt x="43" y="150"/>
                  <a:pt x="35" y="141"/>
                </a:cubicBezTo>
                <a:cubicBezTo>
                  <a:pt x="21" y="127"/>
                  <a:pt x="13" y="108"/>
                  <a:pt x="13" y="88"/>
                </a:cubicBezTo>
                <a:cubicBezTo>
                  <a:pt x="13" y="68"/>
                  <a:pt x="21" y="49"/>
                  <a:pt x="35" y="35"/>
                </a:cubicBezTo>
                <a:cubicBezTo>
                  <a:pt x="50" y="23"/>
                  <a:pt x="50" y="23"/>
                  <a:pt x="50" y="23"/>
                </a:cubicBezTo>
                <a:cubicBezTo>
                  <a:pt x="62" y="16"/>
                  <a:pt x="74" y="13"/>
                  <a:pt x="88" y="13"/>
                </a:cubicBezTo>
                <a:moveTo>
                  <a:pt x="88" y="0"/>
                </a:moveTo>
                <a:cubicBezTo>
                  <a:pt x="88" y="0"/>
                  <a:pt x="88" y="0"/>
                  <a:pt x="88" y="0"/>
                </a:cubicBezTo>
                <a:cubicBezTo>
                  <a:pt x="72" y="0"/>
                  <a:pt x="57" y="4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2" y="13"/>
                  <a:pt x="42" y="13"/>
                  <a:pt x="42" y="13"/>
                </a:cubicBezTo>
                <a:cubicBezTo>
                  <a:pt x="27" y="24"/>
                  <a:pt x="27" y="24"/>
                  <a:pt x="27" y="24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6"/>
                  <a:pt x="26" y="26"/>
                  <a:pt x="26" y="26"/>
                </a:cubicBezTo>
                <a:cubicBezTo>
                  <a:pt x="9" y="42"/>
                  <a:pt x="0" y="65"/>
                  <a:pt x="0" y="88"/>
                </a:cubicBezTo>
                <a:cubicBezTo>
                  <a:pt x="0" y="111"/>
                  <a:pt x="9" y="134"/>
                  <a:pt x="26" y="150"/>
                </a:cubicBezTo>
                <a:cubicBezTo>
                  <a:pt x="35" y="160"/>
                  <a:pt x="47" y="167"/>
                  <a:pt x="60" y="171"/>
                </a:cubicBezTo>
                <a:cubicBezTo>
                  <a:pt x="62" y="172"/>
                  <a:pt x="64" y="173"/>
                  <a:pt x="66" y="174"/>
                </a:cubicBezTo>
                <a:cubicBezTo>
                  <a:pt x="67" y="174"/>
                  <a:pt x="67" y="174"/>
                  <a:pt x="67" y="174"/>
                </a:cubicBezTo>
                <a:cubicBezTo>
                  <a:pt x="68" y="175"/>
                  <a:pt x="68" y="175"/>
                  <a:pt x="68" y="175"/>
                </a:cubicBezTo>
                <a:cubicBezTo>
                  <a:pt x="75" y="177"/>
                  <a:pt x="83" y="178"/>
                  <a:pt x="91" y="178"/>
                </a:cubicBezTo>
                <a:cubicBezTo>
                  <a:pt x="107" y="178"/>
                  <a:pt x="122" y="174"/>
                  <a:pt x="135" y="166"/>
                </a:cubicBezTo>
                <a:cubicBezTo>
                  <a:pt x="155" y="154"/>
                  <a:pt x="170" y="135"/>
                  <a:pt x="176" y="113"/>
                </a:cubicBezTo>
                <a:cubicBezTo>
                  <a:pt x="180" y="98"/>
                  <a:pt x="180" y="82"/>
                  <a:pt x="176" y="67"/>
                </a:cubicBezTo>
                <a:cubicBezTo>
                  <a:pt x="176" y="66"/>
                  <a:pt x="176" y="66"/>
                  <a:pt x="176" y="66"/>
                </a:cubicBezTo>
                <a:cubicBezTo>
                  <a:pt x="175" y="65"/>
                  <a:pt x="175" y="65"/>
                  <a:pt x="175" y="65"/>
                </a:cubicBezTo>
                <a:cubicBezTo>
                  <a:pt x="173" y="60"/>
                  <a:pt x="173" y="60"/>
                  <a:pt x="173" y="60"/>
                </a:cubicBezTo>
                <a:cubicBezTo>
                  <a:pt x="168" y="47"/>
                  <a:pt x="168" y="47"/>
                  <a:pt x="168" y="47"/>
                </a:cubicBezTo>
                <a:cubicBezTo>
                  <a:pt x="168" y="47"/>
                  <a:pt x="168" y="47"/>
                  <a:pt x="168" y="47"/>
                </a:cubicBezTo>
                <a:cubicBezTo>
                  <a:pt x="167" y="47"/>
                  <a:pt x="167" y="47"/>
                  <a:pt x="167" y="47"/>
                </a:cubicBezTo>
                <a:cubicBezTo>
                  <a:pt x="160" y="32"/>
                  <a:pt x="145" y="19"/>
                  <a:pt x="134" y="12"/>
                </a:cubicBezTo>
                <a:cubicBezTo>
                  <a:pt x="117" y="3"/>
                  <a:pt x="106" y="1"/>
                  <a:pt x="89" y="0"/>
                </a:cubicBezTo>
                <a:cubicBezTo>
                  <a:pt x="88" y="0"/>
                  <a:pt x="88" y="0"/>
                  <a:pt x="88" y="0"/>
                </a:cubicBezTo>
                <a:close/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>
            <a:gradFill>
              <a:gsLst>
                <a:gs pos="77000">
                  <a:srgbClr val="6ED5FF">
                    <a:alpha val="10000"/>
                  </a:srgbClr>
                </a:gs>
                <a:gs pos="10000">
                  <a:srgbClr val="6ED5FF"/>
                </a:gs>
                <a:gs pos="0">
                  <a:srgbClr val="9BE2FF"/>
                </a:gs>
                <a:gs pos="25000">
                  <a:srgbClr val="6ED5FF">
                    <a:alpha val="10000"/>
                  </a:srgbClr>
                </a:gs>
                <a:gs pos="88000">
                  <a:srgbClr val="6ED5FF">
                    <a:alpha val="60000"/>
                  </a:srgbClr>
                </a:gs>
              </a:gsLst>
              <a:lin ang="189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sz="2400">
              <a:solidFill>
                <a:prstClr val="whit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14" name="íşḷîďe">
            <a:extLst>
              <a:ext uri="{FF2B5EF4-FFF2-40B4-BE49-F238E27FC236}">
                <a16:creationId xmlns:a16="http://schemas.microsoft.com/office/drawing/2014/main" id="{168B30B1-F3C3-4F31-9F04-03383952FEA0}"/>
              </a:ext>
            </a:extLst>
          </p:cNvPr>
          <p:cNvSpPr/>
          <p:nvPr/>
        </p:nvSpPr>
        <p:spPr bwMode="auto">
          <a:xfrm>
            <a:off x="5609798" y="3119653"/>
            <a:ext cx="464715" cy="402032"/>
          </a:xfrm>
          <a:custGeom>
            <a:avLst/>
            <a:gdLst>
              <a:gd name="T0" fmla="*/ 185 w 255"/>
              <a:gd name="T1" fmla="*/ 238 h 238"/>
              <a:gd name="T2" fmla="*/ 135 w 255"/>
              <a:gd name="T3" fmla="*/ 218 h 238"/>
              <a:gd name="T4" fmla="*/ 125 w 255"/>
              <a:gd name="T5" fmla="*/ 206 h 238"/>
              <a:gd name="T6" fmla="*/ 91 w 255"/>
              <a:gd name="T7" fmla="*/ 219 h 238"/>
              <a:gd name="T8" fmla="*/ 36 w 255"/>
              <a:gd name="T9" fmla="*/ 164 h 238"/>
              <a:gd name="T10" fmla="*/ 41 w 255"/>
              <a:gd name="T11" fmla="*/ 143 h 238"/>
              <a:gd name="T12" fmla="*/ 24 w 255"/>
              <a:gd name="T13" fmla="*/ 130 h 238"/>
              <a:gd name="T14" fmla="*/ 6 w 255"/>
              <a:gd name="T15" fmla="*/ 59 h 238"/>
              <a:gd name="T16" fmla="*/ 56 w 255"/>
              <a:gd name="T17" fmla="*/ 9 h 238"/>
              <a:gd name="T18" fmla="*/ 72 w 255"/>
              <a:gd name="T19" fmla="*/ 3 h 238"/>
              <a:gd name="T20" fmla="*/ 98 w 255"/>
              <a:gd name="T21" fmla="*/ 0 h 238"/>
              <a:gd name="T22" fmla="*/ 133 w 255"/>
              <a:gd name="T23" fmla="*/ 6 h 238"/>
              <a:gd name="T24" fmla="*/ 142 w 255"/>
              <a:gd name="T25" fmla="*/ 10 h 238"/>
              <a:gd name="T26" fmla="*/ 156 w 255"/>
              <a:gd name="T27" fmla="*/ 16 h 238"/>
              <a:gd name="T28" fmla="*/ 177 w 255"/>
              <a:gd name="T29" fmla="*/ 30 h 238"/>
              <a:gd name="T30" fmla="*/ 180 w 255"/>
              <a:gd name="T31" fmla="*/ 32 h 238"/>
              <a:gd name="T32" fmla="*/ 208 w 255"/>
              <a:gd name="T33" fmla="*/ 75 h 238"/>
              <a:gd name="T34" fmla="*/ 217 w 255"/>
              <a:gd name="T35" fmla="*/ 105 h 238"/>
              <a:gd name="T36" fmla="*/ 234 w 255"/>
              <a:gd name="T37" fmla="*/ 118 h 238"/>
              <a:gd name="T38" fmla="*/ 255 w 255"/>
              <a:gd name="T39" fmla="*/ 168 h 238"/>
              <a:gd name="T40" fmla="*/ 234 w 255"/>
              <a:gd name="T41" fmla="*/ 218 h 238"/>
              <a:gd name="T42" fmla="*/ 185 w 255"/>
              <a:gd name="T43" fmla="*/ 23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5" h="238">
                <a:moveTo>
                  <a:pt x="185" y="238"/>
                </a:moveTo>
                <a:cubicBezTo>
                  <a:pt x="166" y="238"/>
                  <a:pt x="148" y="231"/>
                  <a:pt x="135" y="218"/>
                </a:cubicBezTo>
                <a:cubicBezTo>
                  <a:pt x="131" y="214"/>
                  <a:pt x="128" y="210"/>
                  <a:pt x="125" y="206"/>
                </a:cubicBezTo>
                <a:cubicBezTo>
                  <a:pt x="116" y="214"/>
                  <a:pt x="103" y="219"/>
                  <a:pt x="91" y="219"/>
                </a:cubicBezTo>
                <a:cubicBezTo>
                  <a:pt x="61" y="219"/>
                  <a:pt x="36" y="194"/>
                  <a:pt x="36" y="164"/>
                </a:cubicBezTo>
                <a:cubicBezTo>
                  <a:pt x="36" y="157"/>
                  <a:pt x="38" y="149"/>
                  <a:pt x="41" y="143"/>
                </a:cubicBezTo>
                <a:cubicBezTo>
                  <a:pt x="34" y="139"/>
                  <a:pt x="29" y="135"/>
                  <a:pt x="24" y="130"/>
                </a:cubicBezTo>
                <a:cubicBezTo>
                  <a:pt x="6" y="112"/>
                  <a:pt x="0" y="89"/>
                  <a:pt x="6" y="59"/>
                </a:cubicBezTo>
                <a:cubicBezTo>
                  <a:pt x="10" y="33"/>
                  <a:pt x="34" y="15"/>
                  <a:pt x="56" y="9"/>
                </a:cubicBezTo>
                <a:cubicBezTo>
                  <a:pt x="61" y="7"/>
                  <a:pt x="66" y="5"/>
                  <a:pt x="72" y="3"/>
                </a:cubicBezTo>
                <a:cubicBezTo>
                  <a:pt x="80" y="1"/>
                  <a:pt x="89" y="0"/>
                  <a:pt x="98" y="0"/>
                </a:cubicBezTo>
                <a:cubicBezTo>
                  <a:pt x="111" y="0"/>
                  <a:pt x="123" y="2"/>
                  <a:pt x="133" y="6"/>
                </a:cubicBezTo>
                <a:cubicBezTo>
                  <a:pt x="136" y="8"/>
                  <a:pt x="139" y="9"/>
                  <a:pt x="142" y="10"/>
                </a:cubicBezTo>
                <a:cubicBezTo>
                  <a:pt x="146" y="12"/>
                  <a:pt x="151" y="13"/>
                  <a:pt x="156" y="16"/>
                </a:cubicBezTo>
                <a:cubicBezTo>
                  <a:pt x="164" y="20"/>
                  <a:pt x="171" y="25"/>
                  <a:pt x="177" y="30"/>
                </a:cubicBezTo>
                <a:cubicBezTo>
                  <a:pt x="180" y="32"/>
                  <a:pt x="180" y="32"/>
                  <a:pt x="180" y="32"/>
                </a:cubicBezTo>
                <a:cubicBezTo>
                  <a:pt x="192" y="42"/>
                  <a:pt x="201" y="56"/>
                  <a:pt x="208" y="75"/>
                </a:cubicBezTo>
                <a:cubicBezTo>
                  <a:pt x="213" y="86"/>
                  <a:pt x="216" y="96"/>
                  <a:pt x="217" y="105"/>
                </a:cubicBezTo>
                <a:cubicBezTo>
                  <a:pt x="223" y="109"/>
                  <a:pt x="229" y="113"/>
                  <a:pt x="234" y="118"/>
                </a:cubicBezTo>
                <a:cubicBezTo>
                  <a:pt x="247" y="131"/>
                  <a:pt x="255" y="149"/>
                  <a:pt x="255" y="168"/>
                </a:cubicBezTo>
                <a:cubicBezTo>
                  <a:pt x="255" y="186"/>
                  <a:pt x="247" y="205"/>
                  <a:pt x="234" y="218"/>
                </a:cubicBezTo>
                <a:cubicBezTo>
                  <a:pt x="221" y="231"/>
                  <a:pt x="203" y="238"/>
                  <a:pt x="185" y="238"/>
                </a:cubicBezTo>
                <a:close/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>
            <a:gradFill>
              <a:gsLst>
                <a:gs pos="77000">
                  <a:srgbClr val="6ED5FF">
                    <a:alpha val="10000"/>
                  </a:srgbClr>
                </a:gs>
                <a:gs pos="10000">
                  <a:srgbClr val="6ED5FF"/>
                </a:gs>
                <a:gs pos="0">
                  <a:srgbClr val="9BE2FF"/>
                </a:gs>
                <a:gs pos="25000">
                  <a:srgbClr val="6ED5FF">
                    <a:alpha val="10000"/>
                  </a:srgbClr>
                </a:gs>
                <a:gs pos="88000">
                  <a:srgbClr val="6ED5FF">
                    <a:alpha val="60000"/>
                  </a:srgbClr>
                </a:gs>
              </a:gsLst>
              <a:lin ang="189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sz="2400">
              <a:solidFill>
                <a:prstClr val="whit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15" name="íś1iḋê">
            <a:extLst>
              <a:ext uri="{FF2B5EF4-FFF2-40B4-BE49-F238E27FC236}">
                <a16:creationId xmlns:a16="http://schemas.microsoft.com/office/drawing/2014/main" id="{4EBFD80B-8BF9-455B-AFD6-4B6479BEA0C0}"/>
              </a:ext>
            </a:extLst>
          </p:cNvPr>
          <p:cNvSpPr/>
          <p:nvPr/>
        </p:nvSpPr>
        <p:spPr bwMode="auto">
          <a:xfrm>
            <a:off x="5597007" y="3109726"/>
            <a:ext cx="488163" cy="423872"/>
          </a:xfrm>
          <a:custGeom>
            <a:avLst/>
            <a:gdLst>
              <a:gd name="T0" fmla="*/ 105 w 268"/>
              <a:gd name="T1" fmla="*/ 13 h 251"/>
              <a:gd name="T2" fmla="*/ 137 w 268"/>
              <a:gd name="T3" fmla="*/ 18 h 251"/>
              <a:gd name="T4" fmla="*/ 160 w 268"/>
              <a:gd name="T5" fmla="*/ 28 h 251"/>
              <a:gd name="T6" fmla="*/ 183 w 268"/>
              <a:gd name="T7" fmla="*/ 43 h 251"/>
              <a:gd name="T8" fmla="*/ 209 w 268"/>
              <a:gd name="T9" fmla="*/ 83 h 251"/>
              <a:gd name="T10" fmla="*/ 218 w 268"/>
              <a:gd name="T11" fmla="*/ 116 h 251"/>
              <a:gd name="T12" fmla="*/ 237 w 268"/>
              <a:gd name="T13" fmla="*/ 129 h 251"/>
              <a:gd name="T14" fmla="*/ 256 w 268"/>
              <a:gd name="T15" fmla="*/ 174 h 251"/>
              <a:gd name="T16" fmla="*/ 237 w 268"/>
              <a:gd name="T17" fmla="*/ 219 h 251"/>
              <a:gd name="T18" fmla="*/ 192 w 268"/>
              <a:gd name="T19" fmla="*/ 238 h 251"/>
              <a:gd name="T20" fmla="*/ 146 w 268"/>
              <a:gd name="T21" fmla="*/ 219 h 251"/>
              <a:gd name="T22" fmla="*/ 134 w 268"/>
              <a:gd name="T23" fmla="*/ 202 h 251"/>
              <a:gd name="T24" fmla="*/ 98 w 268"/>
              <a:gd name="T25" fmla="*/ 218 h 251"/>
              <a:gd name="T26" fmla="*/ 50 w 268"/>
              <a:gd name="T27" fmla="*/ 170 h 251"/>
              <a:gd name="T28" fmla="*/ 56 w 268"/>
              <a:gd name="T29" fmla="*/ 146 h 251"/>
              <a:gd name="T30" fmla="*/ 35 w 268"/>
              <a:gd name="T31" fmla="*/ 131 h 251"/>
              <a:gd name="T32" fmla="*/ 19 w 268"/>
              <a:gd name="T33" fmla="*/ 66 h 251"/>
              <a:gd name="T34" fmla="*/ 65 w 268"/>
              <a:gd name="T35" fmla="*/ 21 h 251"/>
              <a:gd name="T36" fmla="*/ 81 w 268"/>
              <a:gd name="T37" fmla="*/ 16 h 251"/>
              <a:gd name="T38" fmla="*/ 105 w 268"/>
              <a:gd name="T39" fmla="*/ 13 h 251"/>
              <a:gd name="T40" fmla="*/ 105 w 268"/>
              <a:gd name="T41" fmla="*/ 0 h 251"/>
              <a:gd name="T42" fmla="*/ 105 w 268"/>
              <a:gd name="T43" fmla="*/ 0 h 251"/>
              <a:gd name="T44" fmla="*/ 77 w 268"/>
              <a:gd name="T45" fmla="*/ 3 h 251"/>
              <a:gd name="T46" fmla="*/ 60 w 268"/>
              <a:gd name="T47" fmla="*/ 9 h 251"/>
              <a:gd name="T48" fmla="*/ 6 w 268"/>
              <a:gd name="T49" fmla="*/ 64 h 251"/>
              <a:gd name="T50" fmla="*/ 26 w 268"/>
              <a:gd name="T51" fmla="*/ 141 h 251"/>
              <a:gd name="T52" fmla="*/ 40 w 268"/>
              <a:gd name="T53" fmla="*/ 151 h 251"/>
              <a:gd name="T54" fmla="*/ 37 w 268"/>
              <a:gd name="T55" fmla="*/ 170 h 251"/>
              <a:gd name="T56" fmla="*/ 98 w 268"/>
              <a:gd name="T57" fmla="*/ 231 h 251"/>
              <a:gd name="T58" fmla="*/ 131 w 268"/>
              <a:gd name="T59" fmla="*/ 221 h 251"/>
              <a:gd name="T60" fmla="*/ 137 w 268"/>
              <a:gd name="T61" fmla="*/ 228 h 251"/>
              <a:gd name="T62" fmla="*/ 192 w 268"/>
              <a:gd name="T63" fmla="*/ 251 h 251"/>
              <a:gd name="T64" fmla="*/ 246 w 268"/>
              <a:gd name="T65" fmla="*/ 228 h 251"/>
              <a:gd name="T66" fmla="*/ 268 w 268"/>
              <a:gd name="T67" fmla="*/ 174 h 251"/>
              <a:gd name="T68" fmla="*/ 246 w 268"/>
              <a:gd name="T69" fmla="*/ 120 h 251"/>
              <a:gd name="T70" fmla="*/ 230 w 268"/>
              <a:gd name="T71" fmla="*/ 107 h 251"/>
              <a:gd name="T72" fmla="*/ 221 w 268"/>
              <a:gd name="T73" fmla="*/ 78 h 251"/>
              <a:gd name="T74" fmla="*/ 191 w 268"/>
              <a:gd name="T75" fmla="*/ 33 h 251"/>
              <a:gd name="T76" fmla="*/ 188 w 268"/>
              <a:gd name="T77" fmla="*/ 31 h 251"/>
              <a:gd name="T78" fmla="*/ 166 w 268"/>
              <a:gd name="T79" fmla="*/ 16 h 251"/>
              <a:gd name="T80" fmla="*/ 151 w 268"/>
              <a:gd name="T81" fmla="*/ 10 h 251"/>
              <a:gd name="T82" fmla="*/ 142 w 268"/>
              <a:gd name="T83" fmla="*/ 6 h 251"/>
              <a:gd name="T84" fmla="*/ 105 w 268"/>
              <a:gd name="T85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8" h="251">
                <a:moveTo>
                  <a:pt x="105" y="13"/>
                </a:moveTo>
                <a:cubicBezTo>
                  <a:pt x="116" y="13"/>
                  <a:pt x="128" y="14"/>
                  <a:pt x="137" y="18"/>
                </a:cubicBezTo>
                <a:cubicBezTo>
                  <a:pt x="145" y="22"/>
                  <a:pt x="152" y="24"/>
                  <a:pt x="160" y="28"/>
                </a:cubicBezTo>
                <a:cubicBezTo>
                  <a:pt x="169" y="32"/>
                  <a:pt x="175" y="37"/>
                  <a:pt x="183" y="43"/>
                </a:cubicBezTo>
                <a:cubicBezTo>
                  <a:pt x="195" y="53"/>
                  <a:pt x="203" y="68"/>
                  <a:pt x="209" y="83"/>
                </a:cubicBezTo>
                <a:cubicBezTo>
                  <a:pt x="214" y="94"/>
                  <a:pt x="217" y="105"/>
                  <a:pt x="218" y="116"/>
                </a:cubicBezTo>
                <a:cubicBezTo>
                  <a:pt x="225" y="119"/>
                  <a:pt x="231" y="123"/>
                  <a:pt x="237" y="129"/>
                </a:cubicBezTo>
                <a:cubicBezTo>
                  <a:pt x="249" y="141"/>
                  <a:pt x="256" y="157"/>
                  <a:pt x="256" y="174"/>
                </a:cubicBezTo>
                <a:cubicBezTo>
                  <a:pt x="256" y="191"/>
                  <a:pt x="249" y="207"/>
                  <a:pt x="237" y="219"/>
                </a:cubicBezTo>
                <a:cubicBezTo>
                  <a:pt x="225" y="231"/>
                  <a:pt x="208" y="238"/>
                  <a:pt x="192" y="238"/>
                </a:cubicBezTo>
                <a:cubicBezTo>
                  <a:pt x="175" y="238"/>
                  <a:pt x="158" y="231"/>
                  <a:pt x="146" y="219"/>
                </a:cubicBezTo>
                <a:cubicBezTo>
                  <a:pt x="141" y="214"/>
                  <a:pt x="137" y="208"/>
                  <a:pt x="134" y="202"/>
                </a:cubicBezTo>
                <a:cubicBezTo>
                  <a:pt x="125" y="212"/>
                  <a:pt x="112" y="218"/>
                  <a:pt x="98" y="218"/>
                </a:cubicBezTo>
                <a:cubicBezTo>
                  <a:pt x="71" y="218"/>
                  <a:pt x="50" y="196"/>
                  <a:pt x="50" y="170"/>
                </a:cubicBezTo>
                <a:cubicBezTo>
                  <a:pt x="50" y="161"/>
                  <a:pt x="52" y="153"/>
                  <a:pt x="56" y="146"/>
                </a:cubicBezTo>
                <a:cubicBezTo>
                  <a:pt x="48" y="142"/>
                  <a:pt x="41" y="137"/>
                  <a:pt x="35" y="131"/>
                </a:cubicBezTo>
                <a:cubicBezTo>
                  <a:pt x="17" y="113"/>
                  <a:pt x="15" y="91"/>
                  <a:pt x="19" y="66"/>
                </a:cubicBezTo>
                <a:cubicBezTo>
                  <a:pt x="23" y="44"/>
                  <a:pt x="43" y="27"/>
                  <a:pt x="65" y="21"/>
                </a:cubicBezTo>
                <a:cubicBezTo>
                  <a:pt x="70" y="19"/>
                  <a:pt x="75" y="17"/>
                  <a:pt x="81" y="16"/>
                </a:cubicBezTo>
                <a:cubicBezTo>
                  <a:pt x="88" y="14"/>
                  <a:pt x="97" y="13"/>
                  <a:pt x="105" y="13"/>
                </a:cubicBezTo>
                <a:moveTo>
                  <a:pt x="105" y="0"/>
                </a:moveTo>
                <a:cubicBezTo>
                  <a:pt x="105" y="0"/>
                  <a:pt x="105" y="0"/>
                  <a:pt x="105" y="0"/>
                </a:cubicBezTo>
                <a:cubicBezTo>
                  <a:pt x="96" y="0"/>
                  <a:pt x="86" y="1"/>
                  <a:pt x="77" y="3"/>
                </a:cubicBezTo>
                <a:cubicBezTo>
                  <a:pt x="71" y="5"/>
                  <a:pt x="66" y="7"/>
                  <a:pt x="60" y="9"/>
                </a:cubicBezTo>
                <a:cubicBezTo>
                  <a:pt x="37" y="16"/>
                  <a:pt x="11" y="35"/>
                  <a:pt x="6" y="64"/>
                </a:cubicBezTo>
                <a:cubicBezTo>
                  <a:pt x="0" y="96"/>
                  <a:pt x="7" y="121"/>
                  <a:pt x="26" y="141"/>
                </a:cubicBezTo>
                <a:cubicBezTo>
                  <a:pt x="30" y="145"/>
                  <a:pt x="35" y="148"/>
                  <a:pt x="40" y="151"/>
                </a:cubicBezTo>
                <a:cubicBezTo>
                  <a:pt x="38" y="157"/>
                  <a:pt x="37" y="164"/>
                  <a:pt x="37" y="170"/>
                </a:cubicBezTo>
                <a:cubicBezTo>
                  <a:pt x="37" y="203"/>
                  <a:pt x="65" y="231"/>
                  <a:pt x="98" y="231"/>
                </a:cubicBezTo>
                <a:cubicBezTo>
                  <a:pt x="110" y="231"/>
                  <a:pt x="121" y="228"/>
                  <a:pt x="131" y="221"/>
                </a:cubicBezTo>
                <a:cubicBezTo>
                  <a:pt x="133" y="224"/>
                  <a:pt x="135" y="226"/>
                  <a:pt x="137" y="228"/>
                </a:cubicBezTo>
                <a:cubicBezTo>
                  <a:pt x="152" y="242"/>
                  <a:pt x="171" y="251"/>
                  <a:pt x="192" y="251"/>
                </a:cubicBezTo>
                <a:cubicBezTo>
                  <a:pt x="212" y="251"/>
                  <a:pt x="232" y="242"/>
                  <a:pt x="246" y="228"/>
                </a:cubicBezTo>
                <a:cubicBezTo>
                  <a:pt x="260" y="214"/>
                  <a:pt x="268" y="194"/>
                  <a:pt x="268" y="174"/>
                </a:cubicBezTo>
                <a:cubicBezTo>
                  <a:pt x="268" y="154"/>
                  <a:pt x="260" y="134"/>
                  <a:pt x="246" y="120"/>
                </a:cubicBezTo>
                <a:cubicBezTo>
                  <a:pt x="241" y="115"/>
                  <a:pt x="236" y="111"/>
                  <a:pt x="230" y="107"/>
                </a:cubicBezTo>
                <a:cubicBezTo>
                  <a:pt x="228" y="98"/>
                  <a:pt x="226" y="89"/>
                  <a:pt x="221" y="78"/>
                </a:cubicBezTo>
                <a:cubicBezTo>
                  <a:pt x="214" y="58"/>
                  <a:pt x="204" y="43"/>
                  <a:pt x="191" y="33"/>
                </a:cubicBezTo>
                <a:cubicBezTo>
                  <a:pt x="188" y="31"/>
                  <a:pt x="188" y="31"/>
                  <a:pt x="188" y="31"/>
                </a:cubicBezTo>
                <a:cubicBezTo>
                  <a:pt x="182" y="26"/>
                  <a:pt x="175" y="20"/>
                  <a:pt x="166" y="16"/>
                </a:cubicBezTo>
                <a:cubicBezTo>
                  <a:pt x="161" y="14"/>
                  <a:pt x="156" y="12"/>
                  <a:pt x="151" y="10"/>
                </a:cubicBezTo>
                <a:cubicBezTo>
                  <a:pt x="148" y="9"/>
                  <a:pt x="145" y="8"/>
                  <a:pt x="142" y="6"/>
                </a:cubicBezTo>
                <a:cubicBezTo>
                  <a:pt x="132" y="2"/>
                  <a:pt x="119" y="0"/>
                  <a:pt x="105" y="0"/>
                </a:cubicBezTo>
                <a:close/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>
            <a:gradFill>
              <a:gsLst>
                <a:gs pos="77000">
                  <a:srgbClr val="6ED5FF">
                    <a:alpha val="10000"/>
                  </a:srgbClr>
                </a:gs>
                <a:gs pos="10000">
                  <a:srgbClr val="6ED5FF"/>
                </a:gs>
                <a:gs pos="0">
                  <a:srgbClr val="9BE2FF"/>
                </a:gs>
                <a:gs pos="25000">
                  <a:srgbClr val="6ED5FF">
                    <a:alpha val="10000"/>
                  </a:srgbClr>
                </a:gs>
                <a:gs pos="88000">
                  <a:srgbClr val="6ED5FF">
                    <a:alpha val="60000"/>
                  </a:srgbClr>
                </a:gs>
              </a:gsLst>
              <a:lin ang="189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sz="2400">
              <a:solidFill>
                <a:prstClr val="whit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16" name="íşļïḑe">
            <a:extLst>
              <a:ext uri="{FF2B5EF4-FFF2-40B4-BE49-F238E27FC236}">
                <a16:creationId xmlns:a16="http://schemas.microsoft.com/office/drawing/2014/main" id="{7876A86E-EE50-4AE1-B23A-FBC0EE3B2312}"/>
              </a:ext>
            </a:extLst>
          </p:cNvPr>
          <p:cNvSpPr/>
          <p:nvPr/>
        </p:nvSpPr>
        <p:spPr bwMode="auto">
          <a:xfrm>
            <a:off x="6201351" y="2923105"/>
            <a:ext cx="349601" cy="250153"/>
          </a:xfrm>
          <a:custGeom>
            <a:avLst/>
            <a:gdLst>
              <a:gd name="T0" fmla="*/ 132 w 192"/>
              <a:gd name="T1" fmla="*/ 148 h 148"/>
              <a:gd name="T2" fmla="*/ 90 w 192"/>
              <a:gd name="T3" fmla="*/ 131 h 148"/>
              <a:gd name="T4" fmla="*/ 80 w 192"/>
              <a:gd name="T5" fmla="*/ 116 h 148"/>
              <a:gd name="T6" fmla="*/ 76 w 192"/>
              <a:gd name="T7" fmla="*/ 117 h 148"/>
              <a:gd name="T8" fmla="*/ 60 w 192"/>
              <a:gd name="T9" fmla="*/ 120 h 148"/>
              <a:gd name="T10" fmla="*/ 44 w 192"/>
              <a:gd name="T11" fmla="*/ 118 h 148"/>
              <a:gd name="T12" fmla="*/ 18 w 192"/>
              <a:gd name="T13" fmla="*/ 102 h 148"/>
              <a:gd name="T14" fmla="*/ 3 w 192"/>
              <a:gd name="T15" fmla="*/ 76 h 148"/>
              <a:gd name="T16" fmla="*/ 2 w 192"/>
              <a:gd name="T17" fmla="*/ 76 h 148"/>
              <a:gd name="T18" fmla="*/ 2 w 192"/>
              <a:gd name="T19" fmla="*/ 75 h 148"/>
              <a:gd name="T20" fmla="*/ 2 w 192"/>
              <a:gd name="T21" fmla="*/ 44 h 148"/>
              <a:gd name="T22" fmla="*/ 18 w 192"/>
              <a:gd name="T23" fmla="*/ 17 h 148"/>
              <a:gd name="T24" fmla="*/ 60 w 192"/>
              <a:gd name="T25" fmla="*/ 0 h 148"/>
              <a:gd name="T26" fmla="*/ 76 w 192"/>
              <a:gd name="T27" fmla="*/ 2 h 148"/>
              <a:gd name="T28" fmla="*/ 114 w 192"/>
              <a:gd name="T29" fmla="*/ 32 h 148"/>
              <a:gd name="T30" fmla="*/ 132 w 192"/>
              <a:gd name="T31" fmla="*/ 29 h 148"/>
              <a:gd name="T32" fmla="*/ 174 w 192"/>
              <a:gd name="T33" fmla="*/ 47 h 148"/>
              <a:gd name="T34" fmla="*/ 192 w 192"/>
              <a:gd name="T35" fmla="*/ 89 h 148"/>
              <a:gd name="T36" fmla="*/ 174 w 192"/>
              <a:gd name="T37" fmla="*/ 131 h 148"/>
              <a:gd name="T38" fmla="*/ 132 w 192"/>
              <a:gd name="T39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92" h="148">
                <a:moveTo>
                  <a:pt x="132" y="148"/>
                </a:moveTo>
                <a:cubicBezTo>
                  <a:pt x="116" y="148"/>
                  <a:pt x="101" y="142"/>
                  <a:pt x="90" y="131"/>
                </a:cubicBezTo>
                <a:cubicBezTo>
                  <a:pt x="86" y="126"/>
                  <a:pt x="82" y="122"/>
                  <a:pt x="80" y="116"/>
                </a:cubicBezTo>
                <a:cubicBezTo>
                  <a:pt x="78" y="117"/>
                  <a:pt x="77" y="117"/>
                  <a:pt x="76" y="117"/>
                </a:cubicBezTo>
                <a:cubicBezTo>
                  <a:pt x="71" y="119"/>
                  <a:pt x="65" y="120"/>
                  <a:pt x="60" y="120"/>
                </a:cubicBezTo>
                <a:cubicBezTo>
                  <a:pt x="55" y="120"/>
                  <a:pt x="50" y="119"/>
                  <a:pt x="44" y="118"/>
                </a:cubicBezTo>
                <a:cubicBezTo>
                  <a:pt x="34" y="115"/>
                  <a:pt x="25" y="109"/>
                  <a:pt x="18" y="102"/>
                </a:cubicBezTo>
                <a:cubicBezTo>
                  <a:pt x="11" y="95"/>
                  <a:pt x="5" y="86"/>
                  <a:pt x="3" y="76"/>
                </a:cubicBezTo>
                <a:cubicBezTo>
                  <a:pt x="2" y="76"/>
                  <a:pt x="2" y="76"/>
                  <a:pt x="2" y="76"/>
                </a:cubicBezTo>
                <a:cubicBezTo>
                  <a:pt x="2" y="75"/>
                  <a:pt x="2" y="75"/>
                  <a:pt x="2" y="75"/>
                </a:cubicBezTo>
                <a:cubicBezTo>
                  <a:pt x="0" y="65"/>
                  <a:pt x="0" y="54"/>
                  <a:pt x="2" y="44"/>
                </a:cubicBezTo>
                <a:cubicBezTo>
                  <a:pt x="5" y="34"/>
                  <a:pt x="10" y="25"/>
                  <a:pt x="18" y="17"/>
                </a:cubicBezTo>
                <a:cubicBezTo>
                  <a:pt x="29" y="6"/>
                  <a:pt x="45" y="0"/>
                  <a:pt x="60" y="0"/>
                </a:cubicBezTo>
                <a:cubicBezTo>
                  <a:pt x="66" y="0"/>
                  <a:pt x="71" y="0"/>
                  <a:pt x="76" y="2"/>
                </a:cubicBezTo>
                <a:cubicBezTo>
                  <a:pt x="92" y="6"/>
                  <a:pt x="106" y="17"/>
                  <a:pt x="114" y="32"/>
                </a:cubicBezTo>
                <a:cubicBezTo>
                  <a:pt x="120" y="30"/>
                  <a:pt x="126" y="29"/>
                  <a:pt x="132" y="29"/>
                </a:cubicBezTo>
                <a:cubicBezTo>
                  <a:pt x="148" y="29"/>
                  <a:pt x="163" y="36"/>
                  <a:pt x="174" y="47"/>
                </a:cubicBezTo>
                <a:cubicBezTo>
                  <a:pt x="185" y="58"/>
                  <a:pt x="192" y="73"/>
                  <a:pt x="192" y="89"/>
                </a:cubicBezTo>
                <a:cubicBezTo>
                  <a:pt x="192" y="104"/>
                  <a:pt x="185" y="120"/>
                  <a:pt x="174" y="131"/>
                </a:cubicBezTo>
                <a:cubicBezTo>
                  <a:pt x="163" y="142"/>
                  <a:pt x="148" y="148"/>
                  <a:pt x="132" y="148"/>
                </a:cubicBezTo>
                <a:close/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>
            <a:gradFill>
              <a:gsLst>
                <a:gs pos="77000">
                  <a:srgbClr val="6ED5FF">
                    <a:alpha val="10000"/>
                  </a:srgbClr>
                </a:gs>
                <a:gs pos="10000">
                  <a:srgbClr val="6ED5FF"/>
                </a:gs>
                <a:gs pos="0">
                  <a:srgbClr val="9BE2FF"/>
                </a:gs>
                <a:gs pos="25000">
                  <a:srgbClr val="6ED5FF">
                    <a:alpha val="10000"/>
                  </a:srgbClr>
                </a:gs>
                <a:gs pos="88000">
                  <a:srgbClr val="6ED5FF">
                    <a:alpha val="60000"/>
                  </a:srgbClr>
                </a:gs>
              </a:gsLst>
              <a:lin ang="189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sz="2400">
              <a:solidFill>
                <a:prstClr val="whit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17" name="iṣḻiḍe">
            <a:extLst>
              <a:ext uri="{FF2B5EF4-FFF2-40B4-BE49-F238E27FC236}">
                <a16:creationId xmlns:a16="http://schemas.microsoft.com/office/drawing/2014/main" id="{9C525A95-EDEA-44C6-97C7-3387CBCC9FF3}"/>
              </a:ext>
            </a:extLst>
          </p:cNvPr>
          <p:cNvSpPr/>
          <p:nvPr/>
        </p:nvSpPr>
        <p:spPr bwMode="auto">
          <a:xfrm>
            <a:off x="6188559" y="2911193"/>
            <a:ext cx="373051" cy="273977"/>
          </a:xfrm>
          <a:custGeom>
            <a:avLst/>
            <a:gdLst>
              <a:gd name="T0" fmla="*/ 67 w 205"/>
              <a:gd name="T1" fmla="*/ 13 h 162"/>
              <a:gd name="T2" fmla="*/ 81 w 205"/>
              <a:gd name="T3" fmla="*/ 15 h 162"/>
              <a:gd name="T4" fmla="*/ 117 w 205"/>
              <a:gd name="T5" fmla="*/ 47 h 162"/>
              <a:gd name="T6" fmla="*/ 139 w 205"/>
              <a:gd name="T7" fmla="*/ 43 h 162"/>
              <a:gd name="T8" fmla="*/ 177 w 205"/>
              <a:gd name="T9" fmla="*/ 58 h 162"/>
              <a:gd name="T10" fmla="*/ 192 w 205"/>
              <a:gd name="T11" fmla="*/ 96 h 162"/>
              <a:gd name="T12" fmla="*/ 177 w 205"/>
              <a:gd name="T13" fmla="*/ 133 h 162"/>
              <a:gd name="T14" fmla="*/ 139 w 205"/>
              <a:gd name="T15" fmla="*/ 149 h 162"/>
              <a:gd name="T16" fmla="*/ 102 w 205"/>
              <a:gd name="T17" fmla="*/ 133 h 162"/>
              <a:gd name="T18" fmla="*/ 90 w 205"/>
              <a:gd name="T19" fmla="*/ 115 h 162"/>
              <a:gd name="T20" fmla="*/ 81 w 205"/>
              <a:gd name="T21" fmla="*/ 118 h 162"/>
              <a:gd name="T22" fmla="*/ 67 w 205"/>
              <a:gd name="T23" fmla="*/ 120 h 162"/>
              <a:gd name="T24" fmla="*/ 53 w 205"/>
              <a:gd name="T25" fmla="*/ 118 h 162"/>
              <a:gd name="T26" fmla="*/ 29 w 205"/>
              <a:gd name="T27" fmla="*/ 105 h 162"/>
              <a:gd name="T28" fmla="*/ 16 w 205"/>
              <a:gd name="T29" fmla="*/ 81 h 162"/>
              <a:gd name="T30" fmla="*/ 16 w 205"/>
              <a:gd name="T31" fmla="*/ 81 h 162"/>
              <a:gd name="T32" fmla="*/ 16 w 205"/>
              <a:gd name="T33" fmla="*/ 52 h 162"/>
              <a:gd name="T34" fmla="*/ 29 w 205"/>
              <a:gd name="T35" fmla="*/ 29 h 162"/>
              <a:gd name="T36" fmla="*/ 67 w 205"/>
              <a:gd name="T37" fmla="*/ 13 h 162"/>
              <a:gd name="T38" fmla="*/ 67 w 205"/>
              <a:gd name="T39" fmla="*/ 0 h 162"/>
              <a:gd name="T40" fmla="*/ 67 w 205"/>
              <a:gd name="T41" fmla="*/ 0 h 162"/>
              <a:gd name="T42" fmla="*/ 20 w 205"/>
              <a:gd name="T43" fmla="*/ 20 h 162"/>
              <a:gd name="T44" fmla="*/ 3 w 205"/>
              <a:gd name="T45" fmla="*/ 49 h 162"/>
              <a:gd name="T46" fmla="*/ 3 w 205"/>
              <a:gd name="T47" fmla="*/ 84 h 162"/>
              <a:gd name="T48" fmla="*/ 3 w 205"/>
              <a:gd name="T49" fmla="*/ 85 h 162"/>
              <a:gd name="T50" fmla="*/ 3 w 205"/>
              <a:gd name="T51" fmla="*/ 85 h 162"/>
              <a:gd name="T52" fmla="*/ 20 w 205"/>
              <a:gd name="T53" fmla="*/ 114 h 162"/>
              <a:gd name="T54" fmla="*/ 50 w 205"/>
              <a:gd name="T55" fmla="*/ 131 h 162"/>
              <a:gd name="T56" fmla="*/ 67 w 205"/>
              <a:gd name="T57" fmla="*/ 133 h 162"/>
              <a:gd name="T58" fmla="*/ 83 w 205"/>
              <a:gd name="T59" fmla="*/ 131 h 162"/>
              <a:gd name="T60" fmla="*/ 92 w 205"/>
              <a:gd name="T61" fmla="*/ 142 h 162"/>
              <a:gd name="T62" fmla="*/ 139 w 205"/>
              <a:gd name="T63" fmla="*/ 162 h 162"/>
              <a:gd name="T64" fmla="*/ 186 w 205"/>
              <a:gd name="T65" fmla="*/ 142 h 162"/>
              <a:gd name="T66" fmla="*/ 205 w 205"/>
              <a:gd name="T67" fmla="*/ 96 h 162"/>
              <a:gd name="T68" fmla="*/ 186 w 205"/>
              <a:gd name="T69" fmla="*/ 49 h 162"/>
              <a:gd name="T70" fmla="*/ 139 w 205"/>
              <a:gd name="T71" fmla="*/ 30 h 162"/>
              <a:gd name="T72" fmla="*/ 124 w 205"/>
              <a:gd name="T73" fmla="*/ 32 h 162"/>
              <a:gd name="T74" fmla="*/ 85 w 205"/>
              <a:gd name="T75" fmla="*/ 3 h 162"/>
              <a:gd name="T76" fmla="*/ 67 w 205"/>
              <a:gd name="T77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5" h="162">
                <a:moveTo>
                  <a:pt x="67" y="13"/>
                </a:moveTo>
                <a:cubicBezTo>
                  <a:pt x="72" y="13"/>
                  <a:pt x="77" y="14"/>
                  <a:pt x="81" y="15"/>
                </a:cubicBezTo>
                <a:cubicBezTo>
                  <a:pt x="98" y="19"/>
                  <a:pt x="111" y="32"/>
                  <a:pt x="117" y="47"/>
                </a:cubicBezTo>
                <a:cubicBezTo>
                  <a:pt x="124" y="44"/>
                  <a:pt x="131" y="43"/>
                  <a:pt x="139" y="43"/>
                </a:cubicBezTo>
                <a:cubicBezTo>
                  <a:pt x="153" y="43"/>
                  <a:pt x="167" y="48"/>
                  <a:pt x="177" y="58"/>
                </a:cubicBezTo>
                <a:cubicBezTo>
                  <a:pt x="186" y="68"/>
                  <a:pt x="192" y="82"/>
                  <a:pt x="192" y="96"/>
                </a:cubicBezTo>
                <a:cubicBezTo>
                  <a:pt x="192" y="110"/>
                  <a:pt x="186" y="123"/>
                  <a:pt x="177" y="133"/>
                </a:cubicBezTo>
                <a:cubicBezTo>
                  <a:pt x="167" y="143"/>
                  <a:pt x="153" y="149"/>
                  <a:pt x="139" y="149"/>
                </a:cubicBezTo>
                <a:cubicBezTo>
                  <a:pt x="125" y="149"/>
                  <a:pt x="112" y="143"/>
                  <a:pt x="102" y="133"/>
                </a:cubicBezTo>
                <a:cubicBezTo>
                  <a:pt x="96" y="128"/>
                  <a:pt x="92" y="122"/>
                  <a:pt x="90" y="115"/>
                </a:cubicBezTo>
                <a:cubicBezTo>
                  <a:pt x="87" y="116"/>
                  <a:pt x="84" y="117"/>
                  <a:pt x="81" y="118"/>
                </a:cubicBezTo>
                <a:cubicBezTo>
                  <a:pt x="77" y="120"/>
                  <a:pt x="72" y="120"/>
                  <a:pt x="67" y="120"/>
                </a:cubicBezTo>
                <a:cubicBezTo>
                  <a:pt x="62" y="120"/>
                  <a:pt x="58" y="120"/>
                  <a:pt x="53" y="118"/>
                </a:cubicBezTo>
                <a:cubicBezTo>
                  <a:pt x="44" y="116"/>
                  <a:pt x="36" y="111"/>
                  <a:pt x="29" y="105"/>
                </a:cubicBezTo>
                <a:cubicBezTo>
                  <a:pt x="23" y="98"/>
                  <a:pt x="18" y="90"/>
                  <a:pt x="16" y="81"/>
                </a:cubicBezTo>
                <a:cubicBezTo>
                  <a:pt x="16" y="81"/>
                  <a:pt x="16" y="81"/>
                  <a:pt x="16" y="81"/>
                </a:cubicBezTo>
                <a:cubicBezTo>
                  <a:pt x="13" y="71"/>
                  <a:pt x="13" y="62"/>
                  <a:pt x="16" y="52"/>
                </a:cubicBezTo>
                <a:cubicBezTo>
                  <a:pt x="18" y="43"/>
                  <a:pt x="23" y="35"/>
                  <a:pt x="29" y="29"/>
                </a:cubicBezTo>
                <a:cubicBezTo>
                  <a:pt x="40" y="19"/>
                  <a:pt x="53" y="13"/>
                  <a:pt x="67" y="13"/>
                </a:cubicBezTo>
                <a:moveTo>
                  <a:pt x="67" y="0"/>
                </a:moveTo>
                <a:cubicBezTo>
                  <a:pt x="67" y="0"/>
                  <a:pt x="67" y="0"/>
                  <a:pt x="67" y="0"/>
                </a:cubicBezTo>
                <a:cubicBezTo>
                  <a:pt x="50" y="0"/>
                  <a:pt x="33" y="7"/>
                  <a:pt x="20" y="20"/>
                </a:cubicBezTo>
                <a:cubicBezTo>
                  <a:pt x="12" y="28"/>
                  <a:pt x="6" y="38"/>
                  <a:pt x="3" y="49"/>
                </a:cubicBezTo>
                <a:cubicBezTo>
                  <a:pt x="0" y="61"/>
                  <a:pt x="0" y="72"/>
                  <a:pt x="3" y="84"/>
                </a:cubicBezTo>
                <a:cubicBezTo>
                  <a:pt x="3" y="85"/>
                  <a:pt x="3" y="85"/>
                  <a:pt x="3" y="85"/>
                </a:cubicBezTo>
                <a:cubicBezTo>
                  <a:pt x="3" y="85"/>
                  <a:pt x="3" y="85"/>
                  <a:pt x="3" y="85"/>
                </a:cubicBezTo>
                <a:cubicBezTo>
                  <a:pt x="7" y="96"/>
                  <a:pt x="12" y="106"/>
                  <a:pt x="20" y="114"/>
                </a:cubicBezTo>
                <a:cubicBezTo>
                  <a:pt x="29" y="122"/>
                  <a:pt x="38" y="128"/>
                  <a:pt x="50" y="131"/>
                </a:cubicBezTo>
                <a:cubicBezTo>
                  <a:pt x="55" y="132"/>
                  <a:pt x="61" y="133"/>
                  <a:pt x="67" y="133"/>
                </a:cubicBezTo>
                <a:cubicBezTo>
                  <a:pt x="73" y="133"/>
                  <a:pt x="78" y="132"/>
                  <a:pt x="83" y="131"/>
                </a:cubicBezTo>
                <a:cubicBezTo>
                  <a:pt x="86" y="135"/>
                  <a:pt x="89" y="139"/>
                  <a:pt x="92" y="142"/>
                </a:cubicBezTo>
                <a:cubicBezTo>
                  <a:pt x="105" y="155"/>
                  <a:pt x="122" y="162"/>
                  <a:pt x="139" y="162"/>
                </a:cubicBezTo>
                <a:cubicBezTo>
                  <a:pt x="156" y="162"/>
                  <a:pt x="173" y="155"/>
                  <a:pt x="186" y="142"/>
                </a:cubicBezTo>
                <a:cubicBezTo>
                  <a:pt x="198" y="130"/>
                  <a:pt x="205" y="113"/>
                  <a:pt x="205" y="96"/>
                </a:cubicBezTo>
                <a:cubicBezTo>
                  <a:pt x="205" y="78"/>
                  <a:pt x="198" y="61"/>
                  <a:pt x="186" y="49"/>
                </a:cubicBezTo>
                <a:cubicBezTo>
                  <a:pt x="173" y="37"/>
                  <a:pt x="156" y="30"/>
                  <a:pt x="139" y="30"/>
                </a:cubicBezTo>
                <a:cubicBezTo>
                  <a:pt x="134" y="30"/>
                  <a:pt x="129" y="30"/>
                  <a:pt x="124" y="32"/>
                </a:cubicBezTo>
                <a:cubicBezTo>
                  <a:pt x="115" y="18"/>
                  <a:pt x="101" y="7"/>
                  <a:pt x="85" y="3"/>
                </a:cubicBezTo>
                <a:cubicBezTo>
                  <a:pt x="79" y="1"/>
                  <a:pt x="73" y="0"/>
                  <a:pt x="67" y="0"/>
                </a:cubicBezTo>
                <a:close/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>
            <a:gradFill>
              <a:gsLst>
                <a:gs pos="77000">
                  <a:srgbClr val="6ED5FF">
                    <a:alpha val="10000"/>
                  </a:srgbClr>
                </a:gs>
                <a:gs pos="10000">
                  <a:srgbClr val="6ED5FF"/>
                </a:gs>
                <a:gs pos="0">
                  <a:srgbClr val="9BE2FF"/>
                </a:gs>
                <a:gs pos="25000">
                  <a:srgbClr val="6ED5FF">
                    <a:alpha val="10000"/>
                  </a:srgbClr>
                </a:gs>
                <a:gs pos="88000">
                  <a:srgbClr val="6ED5FF">
                    <a:alpha val="60000"/>
                  </a:srgbClr>
                </a:gs>
              </a:gsLst>
              <a:lin ang="189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sz="2400">
              <a:solidFill>
                <a:prstClr val="whit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18" name="íS1îďè">
            <a:extLst>
              <a:ext uri="{FF2B5EF4-FFF2-40B4-BE49-F238E27FC236}">
                <a16:creationId xmlns:a16="http://schemas.microsoft.com/office/drawing/2014/main" id="{5427A18E-4D40-4CC9-9D9E-80A096E7C1BA}"/>
              </a:ext>
            </a:extLst>
          </p:cNvPr>
          <p:cNvSpPr/>
          <p:nvPr/>
        </p:nvSpPr>
        <p:spPr bwMode="auto">
          <a:xfrm>
            <a:off x="5957267" y="2867515"/>
            <a:ext cx="303771" cy="278941"/>
          </a:xfrm>
          <a:custGeom>
            <a:avLst/>
            <a:gdLst>
              <a:gd name="T0" fmla="*/ 85 w 167"/>
              <a:gd name="T1" fmla="*/ 165 h 165"/>
              <a:gd name="T2" fmla="*/ 64 w 167"/>
              <a:gd name="T3" fmla="*/ 162 h 165"/>
              <a:gd name="T4" fmla="*/ 63 w 167"/>
              <a:gd name="T5" fmla="*/ 162 h 165"/>
              <a:gd name="T6" fmla="*/ 56 w 167"/>
              <a:gd name="T7" fmla="*/ 159 h 165"/>
              <a:gd name="T8" fmla="*/ 24 w 167"/>
              <a:gd name="T9" fmla="*/ 139 h 165"/>
              <a:gd name="T10" fmla="*/ 0 w 167"/>
              <a:gd name="T11" fmla="*/ 81 h 165"/>
              <a:gd name="T12" fmla="*/ 24 w 167"/>
              <a:gd name="T13" fmla="*/ 23 h 165"/>
              <a:gd name="T14" fmla="*/ 24 w 167"/>
              <a:gd name="T15" fmla="*/ 23 h 165"/>
              <a:gd name="T16" fmla="*/ 40 w 167"/>
              <a:gd name="T17" fmla="*/ 11 h 165"/>
              <a:gd name="T18" fmla="*/ 41 w 167"/>
              <a:gd name="T19" fmla="*/ 11 h 165"/>
              <a:gd name="T20" fmla="*/ 82 w 167"/>
              <a:gd name="T21" fmla="*/ 0 h 165"/>
              <a:gd name="T22" fmla="*/ 82 w 167"/>
              <a:gd name="T23" fmla="*/ 0 h 165"/>
              <a:gd name="T24" fmla="*/ 82 w 167"/>
              <a:gd name="T25" fmla="*/ 0 h 165"/>
              <a:gd name="T26" fmla="*/ 125 w 167"/>
              <a:gd name="T27" fmla="*/ 11 h 165"/>
              <a:gd name="T28" fmla="*/ 156 w 167"/>
              <a:gd name="T29" fmla="*/ 43 h 165"/>
              <a:gd name="T30" fmla="*/ 163 w 167"/>
              <a:gd name="T31" fmla="*/ 61 h 165"/>
              <a:gd name="T32" fmla="*/ 164 w 167"/>
              <a:gd name="T33" fmla="*/ 62 h 165"/>
              <a:gd name="T34" fmla="*/ 164 w 167"/>
              <a:gd name="T35" fmla="*/ 105 h 165"/>
              <a:gd name="T36" fmla="*/ 126 w 167"/>
              <a:gd name="T37" fmla="*/ 153 h 165"/>
              <a:gd name="T38" fmla="*/ 85 w 167"/>
              <a:gd name="T39" fmla="*/ 16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7" h="165">
                <a:moveTo>
                  <a:pt x="85" y="165"/>
                </a:moveTo>
                <a:cubicBezTo>
                  <a:pt x="78" y="165"/>
                  <a:pt x="71" y="164"/>
                  <a:pt x="64" y="162"/>
                </a:cubicBezTo>
                <a:cubicBezTo>
                  <a:pt x="63" y="162"/>
                  <a:pt x="63" y="162"/>
                  <a:pt x="63" y="162"/>
                </a:cubicBezTo>
                <a:cubicBezTo>
                  <a:pt x="56" y="159"/>
                  <a:pt x="56" y="159"/>
                  <a:pt x="56" y="159"/>
                </a:cubicBezTo>
                <a:cubicBezTo>
                  <a:pt x="44" y="155"/>
                  <a:pt x="33" y="148"/>
                  <a:pt x="24" y="139"/>
                </a:cubicBezTo>
                <a:cubicBezTo>
                  <a:pt x="9" y="124"/>
                  <a:pt x="0" y="103"/>
                  <a:pt x="0" y="81"/>
                </a:cubicBezTo>
                <a:cubicBezTo>
                  <a:pt x="0" y="60"/>
                  <a:pt x="9" y="39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40" y="11"/>
                  <a:pt x="40" y="11"/>
                  <a:pt x="40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53" y="3"/>
                  <a:pt x="67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100" y="1"/>
                  <a:pt x="109" y="2"/>
                  <a:pt x="125" y="11"/>
                </a:cubicBezTo>
                <a:cubicBezTo>
                  <a:pt x="135" y="17"/>
                  <a:pt x="149" y="30"/>
                  <a:pt x="156" y="43"/>
                </a:cubicBezTo>
                <a:cubicBezTo>
                  <a:pt x="163" y="61"/>
                  <a:pt x="163" y="61"/>
                  <a:pt x="163" y="61"/>
                </a:cubicBezTo>
                <a:cubicBezTo>
                  <a:pt x="164" y="62"/>
                  <a:pt x="164" y="62"/>
                  <a:pt x="164" y="62"/>
                </a:cubicBezTo>
                <a:cubicBezTo>
                  <a:pt x="167" y="76"/>
                  <a:pt x="167" y="91"/>
                  <a:pt x="164" y="105"/>
                </a:cubicBezTo>
                <a:cubicBezTo>
                  <a:pt x="158" y="125"/>
                  <a:pt x="144" y="143"/>
                  <a:pt x="126" y="153"/>
                </a:cubicBezTo>
                <a:cubicBezTo>
                  <a:pt x="114" y="161"/>
                  <a:pt x="100" y="165"/>
                  <a:pt x="85" y="165"/>
                </a:cubicBezTo>
                <a:close/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>
            <a:gradFill>
              <a:gsLst>
                <a:gs pos="77000">
                  <a:srgbClr val="6ED5FF">
                    <a:alpha val="10000"/>
                  </a:srgbClr>
                </a:gs>
                <a:gs pos="10000">
                  <a:srgbClr val="6ED5FF"/>
                </a:gs>
                <a:gs pos="0">
                  <a:srgbClr val="9BE2FF"/>
                </a:gs>
                <a:gs pos="25000">
                  <a:srgbClr val="6ED5FF">
                    <a:alpha val="10000"/>
                  </a:srgbClr>
                </a:gs>
                <a:gs pos="88000">
                  <a:srgbClr val="6ED5FF">
                    <a:alpha val="60000"/>
                  </a:srgbClr>
                </a:gs>
              </a:gsLst>
              <a:lin ang="189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sz="2400">
              <a:solidFill>
                <a:prstClr val="whit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19" name="î$ḷïḑè">
            <a:extLst>
              <a:ext uri="{FF2B5EF4-FFF2-40B4-BE49-F238E27FC236}">
                <a16:creationId xmlns:a16="http://schemas.microsoft.com/office/drawing/2014/main" id="{24CCA77C-B7DA-4EC3-8354-1B5A078FF774}"/>
              </a:ext>
            </a:extLst>
          </p:cNvPr>
          <p:cNvSpPr/>
          <p:nvPr/>
        </p:nvSpPr>
        <p:spPr bwMode="auto">
          <a:xfrm>
            <a:off x="5946610" y="2855603"/>
            <a:ext cx="327219" cy="300780"/>
          </a:xfrm>
          <a:custGeom>
            <a:avLst/>
            <a:gdLst>
              <a:gd name="T0" fmla="*/ 88 w 180"/>
              <a:gd name="T1" fmla="*/ 13 h 178"/>
              <a:gd name="T2" fmla="*/ 127 w 180"/>
              <a:gd name="T3" fmla="*/ 24 h 178"/>
              <a:gd name="T4" fmla="*/ 156 w 180"/>
              <a:gd name="T5" fmla="*/ 53 h 178"/>
              <a:gd name="T6" fmla="*/ 163 w 180"/>
              <a:gd name="T7" fmla="*/ 70 h 178"/>
              <a:gd name="T8" fmla="*/ 163 w 180"/>
              <a:gd name="T9" fmla="*/ 110 h 178"/>
              <a:gd name="T10" fmla="*/ 129 w 180"/>
              <a:gd name="T11" fmla="*/ 155 h 178"/>
              <a:gd name="T12" fmla="*/ 91 w 180"/>
              <a:gd name="T13" fmla="*/ 165 h 178"/>
              <a:gd name="T14" fmla="*/ 71 w 180"/>
              <a:gd name="T15" fmla="*/ 162 h 178"/>
              <a:gd name="T16" fmla="*/ 65 w 180"/>
              <a:gd name="T17" fmla="*/ 160 h 178"/>
              <a:gd name="T18" fmla="*/ 35 w 180"/>
              <a:gd name="T19" fmla="*/ 141 h 178"/>
              <a:gd name="T20" fmla="*/ 13 w 180"/>
              <a:gd name="T21" fmla="*/ 88 h 178"/>
              <a:gd name="T22" fmla="*/ 35 w 180"/>
              <a:gd name="T23" fmla="*/ 35 h 178"/>
              <a:gd name="T24" fmla="*/ 50 w 180"/>
              <a:gd name="T25" fmla="*/ 23 h 178"/>
              <a:gd name="T26" fmla="*/ 88 w 180"/>
              <a:gd name="T27" fmla="*/ 13 h 178"/>
              <a:gd name="T28" fmla="*/ 88 w 180"/>
              <a:gd name="T29" fmla="*/ 0 h 178"/>
              <a:gd name="T30" fmla="*/ 88 w 180"/>
              <a:gd name="T31" fmla="*/ 0 h 178"/>
              <a:gd name="T32" fmla="*/ 43 w 180"/>
              <a:gd name="T33" fmla="*/ 12 h 178"/>
              <a:gd name="T34" fmla="*/ 43 w 180"/>
              <a:gd name="T35" fmla="*/ 13 h 178"/>
              <a:gd name="T36" fmla="*/ 42 w 180"/>
              <a:gd name="T37" fmla="*/ 13 h 178"/>
              <a:gd name="T38" fmla="*/ 27 w 180"/>
              <a:gd name="T39" fmla="*/ 25 h 178"/>
              <a:gd name="T40" fmla="*/ 26 w 180"/>
              <a:gd name="T41" fmla="*/ 25 h 178"/>
              <a:gd name="T42" fmla="*/ 26 w 180"/>
              <a:gd name="T43" fmla="*/ 26 h 178"/>
              <a:gd name="T44" fmla="*/ 0 w 180"/>
              <a:gd name="T45" fmla="*/ 88 h 178"/>
              <a:gd name="T46" fmla="*/ 26 w 180"/>
              <a:gd name="T47" fmla="*/ 150 h 178"/>
              <a:gd name="T48" fmla="*/ 60 w 180"/>
              <a:gd name="T49" fmla="*/ 172 h 178"/>
              <a:gd name="T50" fmla="*/ 66 w 180"/>
              <a:gd name="T51" fmla="*/ 174 h 178"/>
              <a:gd name="T52" fmla="*/ 66 w 180"/>
              <a:gd name="T53" fmla="*/ 174 h 178"/>
              <a:gd name="T54" fmla="*/ 67 w 180"/>
              <a:gd name="T55" fmla="*/ 175 h 178"/>
              <a:gd name="T56" fmla="*/ 68 w 180"/>
              <a:gd name="T57" fmla="*/ 175 h 178"/>
              <a:gd name="T58" fmla="*/ 91 w 180"/>
              <a:gd name="T59" fmla="*/ 178 h 178"/>
              <a:gd name="T60" fmla="*/ 136 w 180"/>
              <a:gd name="T61" fmla="*/ 166 h 178"/>
              <a:gd name="T62" fmla="*/ 176 w 180"/>
              <a:gd name="T63" fmla="*/ 114 h 178"/>
              <a:gd name="T64" fmla="*/ 176 w 180"/>
              <a:gd name="T65" fmla="*/ 67 h 178"/>
              <a:gd name="T66" fmla="*/ 176 w 180"/>
              <a:gd name="T67" fmla="*/ 66 h 178"/>
              <a:gd name="T68" fmla="*/ 175 w 180"/>
              <a:gd name="T69" fmla="*/ 65 h 178"/>
              <a:gd name="T70" fmla="*/ 168 w 180"/>
              <a:gd name="T71" fmla="*/ 48 h 178"/>
              <a:gd name="T72" fmla="*/ 168 w 180"/>
              <a:gd name="T73" fmla="*/ 47 h 178"/>
              <a:gd name="T74" fmla="*/ 167 w 180"/>
              <a:gd name="T75" fmla="*/ 47 h 178"/>
              <a:gd name="T76" fmla="*/ 134 w 180"/>
              <a:gd name="T77" fmla="*/ 13 h 178"/>
              <a:gd name="T78" fmla="*/ 89 w 180"/>
              <a:gd name="T79" fmla="*/ 0 h 178"/>
              <a:gd name="T80" fmla="*/ 88 w 180"/>
              <a:gd name="T81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80" h="178">
                <a:moveTo>
                  <a:pt x="88" y="13"/>
                </a:moveTo>
                <a:cubicBezTo>
                  <a:pt x="104" y="14"/>
                  <a:pt x="113" y="15"/>
                  <a:pt x="127" y="24"/>
                </a:cubicBezTo>
                <a:cubicBezTo>
                  <a:pt x="138" y="30"/>
                  <a:pt x="150" y="42"/>
                  <a:pt x="156" y="53"/>
                </a:cubicBezTo>
                <a:cubicBezTo>
                  <a:pt x="158" y="59"/>
                  <a:pt x="161" y="64"/>
                  <a:pt x="163" y="70"/>
                </a:cubicBezTo>
                <a:cubicBezTo>
                  <a:pt x="167" y="84"/>
                  <a:pt x="167" y="97"/>
                  <a:pt x="163" y="110"/>
                </a:cubicBezTo>
                <a:cubicBezTo>
                  <a:pt x="158" y="129"/>
                  <a:pt x="146" y="145"/>
                  <a:pt x="129" y="155"/>
                </a:cubicBezTo>
                <a:cubicBezTo>
                  <a:pt x="117" y="162"/>
                  <a:pt x="104" y="165"/>
                  <a:pt x="91" y="165"/>
                </a:cubicBezTo>
                <a:cubicBezTo>
                  <a:pt x="84" y="165"/>
                  <a:pt x="78" y="164"/>
                  <a:pt x="71" y="162"/>
                </a:cubicBezTo>
                <a:cubicBezTo>
                  <a:pt x="69" y="162"/>
                  <a:pt x="67" y="161"/>
                  <a:pt x="65" y="160"/>
                </a:cubicBezTo>
                <a:cubicBezTo>
                  <a:pt x="53" y="156"/>
                  <a:pt x="43" y="150"/>
                  <a:pt x="35" y="141"/>
                </a:cubicBezTo>
                <a:cubicBezTo>
                  <a:pt x="21" y="127"/>
                  <a:pt x="13" y="108"/>
                  <a:pt x="13" y="88"/>
                </a:cubicBezTo>
                <a:cubicBezTo>
                  <a:pt x="13" y="68"/>
                  <a:pt x="21" y="49"/>
                  <a:pt x="35" y="35"/>
                </a:cubicBezTo>
                <a:cubicBezTo>
                  <a:pt x="50" y="23"/>
                  <a:pt x="50" y="23"/>
                  <a:pt x="50" y="23"/>
                </a:cubicBezTo>
                <a:cubicBezTo>
                  <a:pt x="62" y="16"/>
                  <a:pt x="74" y="13"/>
                  <a:pt x="88" y="13"/>
                </a:cubicBezTo>
                <a:moveTo>
                  <a:pt x="88" y="0"/>
                </a:moveTo>
                <a:cubicBezTo>
                  <a:pt x="88" y="0"/>
                  <a:pt x="88" y="0"/>
                  <a:pt x="88" y="0"/>
                </a:cubicBezTo>
                <a:cubicBezTo>
                  <a:pt x="72" y="0"/>
                  <a:pt x="57" y="4"/>
                  <a:pt x="43" y="12"/>
                </a:cubicBezTo>
                <a:cubicBezTo>
                  <a:pt x="43" y="13"/>
                  <a:pt x="43" y="13"/>
                  <a:pt x="43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27" y="25"/>
                  <a:pt x="27" y="25"/>
                  <a:pt x="27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6"/>
                  <a:pt x="26" y="26"/>
                  <a:pt x="26" y="26"/>
                </a:cubicBezTo>
                <a:cubicBezTo>
                  <a:pt x="9" y="42"/>
                  <a:pt x="0" y="65"/>
                  <a:pt x="0" y="88"/>
                </a:cubicBezTo>
                <a:cubicBezTo>
                  <a:pt x="0" y="111"/>
                  <a:pt x="9" y="134"/>
                  <a:pt x="26" y="150"/>
                </a:cubicBezTo>
                <a:cubicBezTo>
                  <a:pt x="35" y="160"/>
                  <a:pt x="47" y="167"/>
                  <a:pt x="60" y="172"/>
                </a:cubicBezTo>
                <a:cubicBezTo>
                  <a:pt x="66" y="174"/>
                  <a:pt x="66" y="174"/>
                  <a:pt x="66" y="174"/>
                </a:cubicBezTo>
                <a:cubicBezTo>
                  <a:pt x="66" y="174"/>
                  <a:pt x="66" y="174"/>
                  <a:pt x="66" y="174"/>
                </a:cubicBezTo>
                <a:cubicBezTo>
                  <a:pt x="67" y="175"/>
                  <a:pt x="67" y="175"/>
                  <a:pt x="67" y="175"/>
                </a:cubicBezTo>
                <a:cubicBezTo>
                  <a:pt x="68" y="175"/>
                  <a:pt x="68" y="175"/>
                  <a:pt x="68" y="175"/>
                </a:cubicBezTo>
                <a:cubicBezTo>
                  <a:pt x="75" y="177"/>
                  <a:pt x="83" y="178"/>
                  <a:pt x="91" y="178"/>
                </a:cubicBezTo>
                <a:cubicBezTo>
                  <a:pt x="107" y="178"/>
                  <a:pt x="122" y="174"/>
                  <a:pt x="136" y="166"/>
                </a:cubicBezTo>
                <a:cubicBezTo>
                  <a:pt x="155" y="155"/>
                  <a:pt x="170" y="135"/>
                  <a:pt x="176" y="114"/>
                </a:cubicBezTo>
                <a:cubicBezTo>
                  <a:pt x="180" y="98"/>
                  <a:pt x="180" y="82"/>
                  <a:pt x="176" y="67"/>
                </a:cubicBezTo>
                <a:cubicBezTo>
                  <a:pt x="176" y="66"/>
                  <a:pt x="176" y="66"/>
                  <a:pt x="176" y="66"/>
                </a:cubicBezTo>
                <a:cubicBezTo>
                  <a:pt x="175" y="65"/>
                  <a:pt x="175" y="65"/>
                  <a:pt x="175" y="65"/>
                </a:cubicBezTo>
                <a:cubicBezTo>
                  <a:pt x="173" y="59"/>
                  <a:pt x="170" y="53"/>
                  <a:pt x="168" y="48"/>
                </a:cubicBezTo>
                <a:cubicBezTo>
                  <a:pt x="168" y="47"/>
                  <a:pt x="168" y="47"/>
                  <a:pt x="168" y="47"/>
                </a:cubicBezTo>
                <a:cubicBezTo>
                  <a:pt x="167" y="47"/>
                  <a:pt x="167" y="47"/>
                  <a:pt x="167" y="47"/>
                </a:cubicBezTo>
                <a:cubicBezTo>
                  <a:pt x="160" y="33"/>
                  <a:pt x="145" y="19"/>
                  <a:pt x="134" y="13"/>
                </a:cubicBezTo>
                <a:cubicBezTo>
                  <a:pt x="117" y="3"/>
                  <a:pt x="107" y="2"/>
                  <a:pt x="89" y="0"/>
                </a:cubicBezTo>
                <a:cubicBezTo>
                  <a:pt x="88" y="0"/>
                  <a:pt x="88" y="0"/>
                  <a:pt x="88" y="0"/>
                </a:cubicBezTo>
                <a:close/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>
            <a:gradFill>
              <a:gsLst>
                <a:gs pos="77000">
                  <a:srgbClr val="6ED5FF">
                    <a:alpha val="10000"/>
                  </a:srgbClr>
                </a:gs>
                <a:gs pos="10000">
                  <a:srgbClr val="6ED5FF"/>
                </a:gs>
                <a:gs pos="0">
                  <a:srgbClr val="9BE2FF"/>
                </a:gs>
                <a:gs pos="25000">
                  <a:srgbClr val="6ED5FF">
                    <a:alpha val="10000"/>
                  </a:srgbClr>
                </a:gs>
                <a:gs pos="88000">
                  <a:srgbClr val="6ED5FF">
                    <a:alpha val="60000"/>
                  </a:srgbClr>
                </a:gs>
              </a:gsLst>
              <a:lin ang="189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sz="2400">
              <a:solidFill>
                <a:prstClr val="whit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20" name="isľídê">
            <a:extLst>
              <a:ext uri="{FF2B5EF4-FFF2-40B4-BE49-F238E27FC236}">
                <a16:creationId xmlns:a16="http://schemas.microsoft.com/office/drawing/2014/main" id="{4089E447-7526-4B2C-AD20-F1EA7F363C8B}"/>
              </a:ext>
            </a:extLst>
          </p:cNvPr>
          <p:cNvSpPr/>
          <p:nvPr/>
        </p:nvSpPr>
        <p:spPr bwMode="auto">
          <a:xfrm>
            <a:off x="5730240" y="3190132"/>
            <a:ext cx="378380" cy="251147"/>
          </a:xfrm>
          <a:custGeom>
            <a:avLst/>
            <a:gdLst>
              <a:gd name="T0" fmla="*/ 56 w 208"/>
              <a:gd name="T1" fmla="*/ 148 h 148"/>
              <a:gd name="T2" fmla="*/ 16 w 208"/>
              <a:gd name="T3" fmla="*/ 130 h 148"/>
              <a:gd name="T4" fmla="*/ 0 w 208"/>
              <a:gd name="T5" fmla="*/ 89 h 148"/>
              <a:gd name="T6" fmla="*/ 18 w 208"/>
              <a:gd name="T7" fmla="*/ 49 h 148"/>
              <a:gd name="T8" fmla="*/ 57 w 208"/>
              <a:gd name="T9" fmla="*/ 34 h 148"/>
              <a:gd name="T10" fmla="*/ 59 w 208"/>
              <a:gd name="T11" fmla="*/ 34 h 148"/>
              <a:gd name="T12" fmla="*/ 78 w 208"/>
              <a:gd name="T13" fmla="*/ 38 h 148"/>
              <a:gd name="T14" fmla="*/ 139 w 208"/>
              <a:gd name="T15" fmla="*/ 0 h 148"/>
              <a:gd name="T16" fmla="*/ 141 w 208"/>
              <a:gd name="T17" fmla="*/ 0 h 148"/>
              <a:gd name="T18" fmla="*/ 189 w 208"/>
              <a:gd name="T19" fmla="*/ 21 h 148"/>
              <a:gd name="T20" fmla="*/ 207 w 208"/>
              <a:gd name="T21" fmla="*/ 70 h 148"/>
              <a:gd name="T22" fmla="*/ 139 w 208"/>
              <a:gd name="T23" fmla="*/ 136 h 148"/>
              <a:gd name="T24" fmla="*/ 137 w 208"/>
              <a:gd name="T25" fmla="*/ 136 h 148"/>
              <a:gd name="T26" fmla="*/ 103 w 208"/>
              <a:gd name="T27" fmla="*/ 126 h 148"/>
              <a:gd name="T28" fmla="*/ 97 w 208"/>
              <a:gd name="T29" fmla="*/ 133 h 148"/>
              <a:gd name="T30" fmla="*/ 57 w 208"/>
              <a:gd name="T31" fmla="*/ 148 h 148"/>
              <a:gd name="T32" fmla="*/ 56 w 208"/>
              <a:gd name="T33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8" h="148">
                <a:moveTo>
                  <a:pt x="56" y="148"/>
                </a:moveTo>
                <a:cubicBezTo>
                  <a:pt x="41" y="148"/>
                  <a:pt x="26" y="141"/>
                  <a:pt x="16" y="130"/>
                </a:cubicBezTo>
                <a:cubicBezTo>
                  <a:pt x="5" y="119"/>
                  <a:pt x="0" y="105"/>
                  <a:pt x="0" y="89"/>
                </a:cubicBezTo>
                <a:cubicBezTo>
                  <a:pt x="1" y="74"/>
                  <a:pt x="7" y="60"/>
                  <a:pt x="18" y="49"/>
                </a:cubicBezTo>
                <a:cubicBezTo>
                  <a:pt x="29" y="40"/>
                  <a:pt x="43" y="34"/>
                  <a:pt x="57" y="34"/>
                </a:cubicBezTo>
                <a:cubicBezTo>
                  <a:pt x="58" y="34"/>
                  <a:pt x="59" y="34"/>
                  <a:pt x="59" y="34"/>
                </a:cubicBezTo>
                <a:cubicBezTo>
                  <a:pt x="66" y="34"/>
                  <a:pt x="72" y="35"/>
                  <a:pt x="78" y="38"/>
                </a:cubicBezTo>
                <a:cubicBezTo>
                  <a:pt x="90" y="15"/>
                  <a:pt x="113" y="0"/>
                  <a:pt x="139" y="0"/>
                </a:cubicBezTo>
                <a:cubicBezTo>
                  <a:pt x="140" y="0"/>
                  <a:pt x="141" y="0"/>
                  <a:pt x="141" y="0"/>
                </a:cubicBezTo>
                <a:cubicBezTo>
                  <a:pt x="159" y="0"/>
                  <a:pt x="176" y="8"/>
                  <a:pt x="189" y="21"/>
                </a:cubicBezTo>
                <a:cubicBezTo>
                  <a:pt x="201" y="35"/>
                  <a:pt x="208" y="52"/>
                  <a:pt x="207" y="70"/>
                </a:cubicBezTo>
                <a:cubicBezTo>
                  <a:pt x="206" y="106"/>
                  <a:pt x="176" y="136"/>
                  <a:pt x="139" y="136"/>
                </a:cubicBezTo>
                <a:cubicBezTo>
                  <a:pt x="138" y="136"/>
                  <a:pt x="138" y="136"/>
                  <a:pt x="137" y="136"/>
                </a:cubicBezTo>
                <a:cubicBezTo>
                  <a:pt x="125" y="136"/>
                  <a:pt x="113" y="132"/>
                  <a:pt x="103" y="126"/>
                </a:cubicBezTo>
                <a:cubicBezTo>
                  <a:pt x="101" y="128"/>
                  <a:pt x="99" y="131"/>
                  <a:pt x="97" y="133"/>
                </a:cubicBezTo>
                <a:cubicBezTo>
                  <a:pt x="86" y="143"/>
                  <a:pt x="72" y="148"/>
                  <a:pt x="57" y="148"/>
                </a:cubicBezTo>
                <a:cubicBezTo>
                  <a:pt x="57" y="148"/>
                  <a:pt x="56" y="148"/>
                  <a:pt x="56" y="148"/>
                </a:cubicBezTo>
                <a:close/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>
            <a:gradFill>
              <a:gsLst>
                <a:gs pos="77000">
                  <a:srgbClr val="6ED5FF">
                    <a:alpha val="10000"/>
                  </a:srgbClr>
                </a:gs>
                <a:gs pos="10000">
                  <a:srgbClr val="6ED5FF"/>
                </a:gs>
                <a:gs pos="0">
                  <a:srgbClr val="9BE2FF"/>
                </a:gs>
                <a:gs pos="25000">
                  <a:srgbClr val="6ED5FF">
                    <a:alpha val="10000"/>
                  </a:srgbClr>
                </a:gs>
                <a:gs pos="88000">
                  <a:srgbClr val="6ED5FF">
                    <a:alpha val="60000"/>
                  </a:srgbClr>
                </a:gs>
              </a:gsLst>
              <a:lin ang="189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sz="2400">
              <a:solidFill>
                <a:prstClr val="whit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21" name="íṧlíḑè">
            <a:extLst>
              <a:ext uri="{FF2B5EF4-FFF2-40B4-BE49-F238E27FC236}">
                <a16:creationId xmlns:a16="http://schemas.microsoft.com/office/drawing/2014/main" id="{D809F485-951A-47C6-9D07-19D99B1930DC}"/>
              </a:ext>
            </a:extLst>
          </p:cNvPr>
          <p:cNvSpPr/>
          <p:nvPr/>
        </p:nvSpPr>
        <p:spPr bwMode="auto">
          <a:xfrm>
            <a:off x="5717451" y="3179214"/>
            <a:ext cx="403961" cy="273977"/>
          </a:xfrm>
          <a:custGeom>
            <a:avLst/>
            <a:gdLst>
              <a:gd name="T0" fmla="*/ 146 w 222"/>
              <a:gd name="T1" fmla="*/ 13 h 162"/>
              <a:gd name="T2" fmla="*/ 148 w 222"/>
              <a:gd name="T3" fmla="*/ 13 h 162"/>
              <a:gd name="T4" fmla="*/ 208 w 222"/>
              <a:gd name="T5" fmla="*/ 77 h 162"/>
              <a:gd name="T6" fmla="*/ 146 w 222"/>
              <a:gd name="T7" fmla="*/ 137 h 162"/>
              <a:gd name="T8" fmla="*/ 144 w 222"/>
              <a:gd name="T9" fmla="*/ 137 h 162"/>
              <a:gd name="T10" fmla="*/ 108 w 222"/>
              <a:gd name="T11" fmla="*/ 124 h 162"/>
              <a:gd name="T12" fmla="*/ 99 w 222"/>
              <a:gd name="T13" fmla="*/ 135 h 162"/>
              <a:gd name="T14" fmla="*/ 64 w 222"/>
              <a:gd name="T15" fmla="*/ 149 h 162"/>
              <a:gd name="T16" fmla="*/ 63 w 222"/>
              <a:gd name="T17" fmla="*/ 149 h 162"/>
              <a:gd name="T18" fmla="*/ 27 w 222"/>
              <a:gd name="T19" fmla="*/ 133 h 162"/>
              <a:gd name="T20" fmla="*/ 14 w 222"/>
              <a:gd name="T21" fmla="*/ 97 h 162"/>
              <a:gd name="T22" fmla="*/ 30 w 222"/>
              <a:gd name="T23" fmla="*/ 61 h 162"/>
              <a:gd name="T24" fmla="*/ 64 w 222"/>
              <a:gd name="T25" fmla="*/ 47 h 162"/>
              <a:gd name="T26" fmla="*/ 66 w 222"/>
              <a:gd name="T27" fmla="*/ 47 h 162"/>
              <a:gd name="T28" fmla="*/ 88 w 222"/>
              <a:gd name="T29" fmla="*/ 53 h 162"/>
              <a:gd name="T30" fmla="*/ 146 w 222"/>
              <a:gd name="T31" fmla="*/ 13 h 162"/>
              <a:gd name="T32" fmla="*/ 146 w 222"/>
              <a:gd name="T33" fmla="*/ 0 h 162"/>
              <a:gd name="T34" fmla="*/ 146 w 222"/>
              <a:gd name="T35" fmla="*/ 0 h 162"/>
              <a:gd name="T36" fmla="*/ 82 w 222"/>
              <a:gd name="T37" fmla="*/ 37 h 162"/>
              <a:gd name="T38" fmla="*/ 66 w 222"/>
              <a:gd name="T39" fmla="*/ 34 h 162"/>
              <a:gd name="T40" fmla="*/ 64 w 222"/>
              <a:gd name="T41" fmla="*/ 34 h 162"/>
              <a:gd name="T42" fmla="*/ 21 w 222"/>
              <a:gd name="T43" fmla="*/ 52 h 162"/>
              <a:gd name="T44" fmla="*/ 1 w 222"/>
              <a:gd name="T45" fmla="*/ 96 h 162"/>
              <a:gd name="T46" fmla="*/ 18 w 222"/>
              <a:gd name="T47" fmla="*/ 142 h 162"/>
              <a:gd name="T48" fmla="*/ 62 w 222"/>
              <a:gd name="T49" fmla="*/ 162 h 162"/>
              <a:gd name="T50" fmla="*/ 64 w 222"/>
              <a:gd name="T51" fmla="*/ 162 h 162"/>
              <a:gd name="T52" fmla="*/ 108 w 222"/>
              <a:gd name="T53" fmla="*/ 145 h 162"/>
              <a:gd name="T54" fmla="*/ 112 w 222"/>
              <a:gd name="T55" fmla="*/ 141 h 162"/>
              <a:gd name="T56" fmla="*/ 144 w 222"/>
              <a:gd name="T57" fmla="*/ 150 h 162"/>
              <a:gd name="T58" fmla="*/ 146 w 222"/>
              <a:gd name="T59" fmla="*/ 150 h 162"/>
              <a:gd name="T60" fmla="*/ 221 w 222"/>
              <a:gd name="T61" fmla="*/ 77 h 162"/>
              <a:gd name="T62" fmla="*/ 148 w 222"/>
              <a:gd name="T63" fmla="*/ 0 h 162"/>
              <a:gd name="T64" fmla="*/ 146 w 222"/>
              <a:gd name="T65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2" h="162">
                <a:moveTo>
                  <a:pt x="146" y="13"/>
                </a:moveTo>
                <a:cubicBezTo>
                  <a:pt x="147" y="13"/>
                  <a:pt x="147" y="13"/>
                  <a:pt x="148" y="13"/>
                </a:cubicBezTo>
                <a:cubicBezTo>
                  <a:pt x="182" y="14"/>
                  <a:pt x="209" y="43"/>
                  <a:pt x="208" y="77"/>
                </a:cubicBezTo>
                <a:cubicBezTo>
                  <a:pt x="207" y="110"/>
                  <a:pt x="179" y="137"/>
                  <a:pt x="146" y="137"/>
                </a:cubicBezTo>
                <a:cubicBezTo>
                  <a:pt x="146" y="137"/>
                  <a:pt x="145" y="137"/>
                  <a:pt x="144" y="137"/>
                </a:cubicBezTo>
                <a:cubicBezTo>
                  <a:pt x="131" y="136"/>
                  <a:pt x="118" y="131"/>
                  <a:pt x="108" y="124"/>
                </a:cubicBezTo>
                <a:cubicBezTo>
                  <a:pt x="106" y="128"/>
                  <a:pt x="103" y="132"/>
                  <a:pt x="99" y="135"/>
                </a:cubicBezTo>
                <a:cubicBezTo>
                  <a:pt x="90" y="144"/>
                  <a:pt x="77" y="149"/>
                  <a:pt x="64" y="149"/>
                </a:cubicBezTo>
                <a:cubicBezTo>
                  <a:pt x="64" y="149"/>
                  <a:pt x="63" y="149"/>
                  <a:pt x="63" y="149"/>
                </a:cubicBezTo>
                <a:cubicBezTo>
                  <a:pt x="49" y="149"/>
                  <a:pt x="37" y="143"/>
                  <a:pt x="27" y="133"/>
                </a:cubicBezTo>
                <a:cubicBezTo>
                  <a:pt x="18" y="123"/>
                  <a:pt x="13" y="110"/>
                  <a:pt x="14" y="97"/>
                </a:cubicBezTo>
                <a:cubicBezTo>
                  <a:pt x="14" y="83"/>
                  <a:pt x="20" y="70"/>
                  <a:pt x="30" y="61"/>
                </a:cubicBezTo>
                <a:cubicBezTo>
                  <a:pt x="39" y="52"/>
                  <a:pt x="52" y="47"/>
                  <a:pt x="64" y="47"/>
                </a:cubicBezTo>
                <a:cubicBezTo>
                  <a:pt x="65" y="47"/>
                  <a:pt x="65" y="47"/>
                  <a:pt x="66" y="47"/>
                </a:cubicBezTo>
                <a:cubicBezTo>
                  <a:pt x="74" y="48"/>
                  <a:pt x="81" y="50"/>
                  <a:pt x="88" y="53"/>
                </a:cubicBezTo>
                <a:cubicBezTo>
                  <a:pt x="97" y="30"/>
                  <a:pt x="120" y="13"/>
                  <a:pt x="146" y="13"/>
                </a:cubicBezTo>
                <a:moveTo>
                  <a:pt x="146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20" y="0"/>
                  <a:pt x="95" y="15"/>
                  <a:pt x="82" y="37"/>
                </a:cubicBezTo>
                <a:cubicBezTo>
                  <a:pt x="77" y="35"/>
                  <a:pt x="72" y="35"/>
                  <a:pt x="66" y="34"/>
                </a:cubicBezTo>
                <a:cubicBezTo>
                  <a:pt x="66" y="34"/>
                  <a:pt x="65" y="34"/>
                  <a:pt x="64" y="34"/>
                </a:cubicBezTo>
                <a:cubicBezTo>
                  <a:pt x="48" y="34"/>
                  <a:pt x="33" y="41"/>
                  <a:pt x="21" y="52"/>
                </a:cubicBezTo>
                <a:cubicBezTo>
                  <a:pt x="8" y="63"/>
                  <a:pt x="1" y="79"/>
                  <a:pt x="1" y="96"/>
                </a:cubicBezTo>
                <a:cubicBezTo>
                  <a:pt x="0" y="113"/>
                  <a:pt x="6" y="130"/>
                  <a:pt x="18" y="142"/>
                </a:cubicBezTo>
                <a:cubicBezTo>
                  <a:pt x="29" y="154"/>
                  <a:pt x="46" y="161"/>
                  <a:pt x="62" y="162"/>
                </a:cubicBezTo>
                <a:cubicBezTo>
                  <a:pt x="63" y="162"/>
                  <a:pt x="64" y="162"/>
                  <a:pt x="64" y="162"/>
                </a:cubicBezTo>
                <a:cubicBezTo>
                  <a:pt x="81" y="162"/>
                  <a:pt x="96" y="156"/>
                  <a:pt x="108" y="145"/>
                </a:cubicBezTo>
                <a:cubicBezTo>
                  <a:pt x="109" y="143"/>
                  <a:pt x="111" y="142"/>
                  <a:pt x="112" y="141"/>
                </a:cubicBezTo>
                <a:cubicBezTo>
                  <a:pt x="122" y="146"/>
                  <a:pt x="133" y="149"/>
                  <a:pt x="144" y="150"/>
                </a:cubicBezTo>
                <a:cubicBezTo>
                  <a:pt x="145" y="150"/>
                  <a:pt x="145" y="150"/>
                  <a:pt x="146" y="150"/>
                </a:cubicBezTo>
                <a:cubicBezTo>
                  <a:pt x="186" y="150"/>
                  <a:pt x="220" y="117"/>
                  <a:pt x="221" y="77"/>
                </a:cubicBezTo>
                <a:cubicBezTo>
                  <a:pt x="222" y="37"/>
                  <a:pt x="189" y="1"/>
                  <a:pt x="148" y="0"/>
                </a:cubicBezTo>
                <a:cubicBezTo>
                  <a:pt x="148" y="0"/>
                  <a:pt x="147" y="0"/>
                  <a:pt x="146" y="0"/>
                </a:cubicBezTo>
                <a:close/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>
            <a:gradFill>
              <a:gsLst>
                <a:gs pos="77000">
                  <a:srgbClr val="6ED5FF">
                    <a:alpha val="10000"/>
                  </a:srgbClr>
                </a:gs>
                <a:gs pos="10000">
                  <a:srgbClr val="6ED5FF"/>
                </a:gs>
                <a:gs pos="0">
                  <a:srgbClr val="9BE2FF"/>
                </a:gs>
                <a:gs pos="25000">
                  <a:srgbClr val="6ED5FF">
                    <a:alpha val="10000"/>
                  </a:srgbClr>
                </a:gs>
                <a:gs pos="88000">
                  <a:srgbClr val="6ED5FF">
                    <a:alpha val="60000"/>
                  </a:srgbClr>
                </a:gs>
              </a:gsLst>
              <a:lin ang="189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sz="2400">
              <a:solidFill>
                <a:prstClr val="whit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22" name="ïṧ1iḑe">
            <a:extLst>
              <a:ext uri="{FF2B5EF4-FFF2-40B4-BE49-F238E27FC236}">
                <a16:creationId xmlns:a16="http://schemas.microsoft.com/office/drawing/2014/main" id="{59CAD390-C0CA-467B-9D7C-9C5F58AD9229}"/>
              </a:ext>
            </a:extLst>
          </p:cNvPr>
          <p:cNvSpPr/>
          <p:nvPr/>
        </p:nvSpPr>
        <p:spPr bwMode="auto">
          <a:xfrm>
            <a:off x="6322860" y="3109727"/>
            <a:ext cx="304836" cy="278941"/>
          </a:xfrm>
          <a:custGeom>
            <a:avLst/>
            <a:gdLst>
              <a:gd name="T0" fmla="*/ 85 w 167"/>
              <a:gd name="T1" fmla="*/ 165 h 165"/>
              <a:gd name="T2" fmla="*/ 63 w 167"/>
              <a:gd name="T3" fmla="*/ 162 h 165"/>
              <a:gd name="T4" fmla="*/ 63 w 167"/>
              <a:gd name="T5" fmla="*/ 162 h 165"/>
              <a:gd name="T6" fmla="*/ 56 w 167"/>
              <a:gd name="T7" fmla="*/ 159 h 165"/>
              <a:gd name="T8" fmla="*/ 24 w 167"/>
              <a:gd name="T9" fmla="*/ 140 h 165"/>
              <a:gd name="T10" fmla="*/ 0 w 167"/>
              <a:gd name="T11" fmla="*/ 82 h 165"/>
              <a:gd name="T12" fmla="*/ 24 w 167"/>
              <a:gd name="T13" fmla="*/ 24 h 165"/>
              <a:gd name="T14" fmla="*/ 24 w 167"/>
              <a:gd name="T15" fmla="*/ 24 h 165"/>
              <a:gd name="T16" fmla="*/ 40 w 167"/>
              <a:gd name="T17" fmla="*/ 12 h 165"/>
              <a:gd name="T18" fmla="*/ 40 w 167"/>
              <a:gd name="T19" fmla="*/ 11 h 165"/>
              <a:gd name="T20" fmla="*/ 82 w 167"/>
              <a:gd name="T21" fmla="*/ 0 h 165"/>
              <a:gd name="T22" fmla="*/ 82 w 167"/>
              <a:gd name="T23" fmla="*/ 0 h 165"/>
              <a:gd name="T24" fmla="*/ 82 w 167"/>
              <a:gd name="T25" fmla="*/ 0 h 165"/>
              <a:gd name="T26" fmla="*/ 124 w 167"/>
              <a:gd name="T27" fmla="*/ 12 h 165"/>
              <a:gd name="T28" fmla="*/ 155 w 167"/>
              <a:gd name="T29" fmla="*/ 43 h 165"/>
              <a:gd name="T30" fmla="*/ 163 w 167"/>
              <a:gd name="T31" fmla="*/ 62 h 165"/>
              <a:gd name="T32" fmla="*/ 163 w 167"/>
              <a:gd name="T33" fmla="*/ 62 h 165"/>
              <a:gd name="T34" fmla="*/ 163 w 167"/>
              <a:gd name="T35" fmla="*/ 105 h 165"/>
              <a:gd name="T36" fmla="*/ 126 w 167"/>
              <a:gd name="T37" fmla="*/ 154 h 165"/>
              <a:gd name="T38" fmla="*/ 85 w 167"/>
              <a:gd name="T39" fmla="*/ 16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7" h="165">
                <a:moveTo>
                  <a:pt x="85" y="165"/>
                </a:moveTo>
                <a:cubicBezTo>
                  <a:pt x="78" y="165"/>
                  <a:pt x="70" y="164"/>
                  <a:pt x="63" y="162"/>
                </a:cubicBezTo>
                <a:cubicBezTo>
                  <a:pt x="63" y="162"/>
                  <a:pt x="63" y="162"/>
                  <a:pt x="63" y="162"/>
                </a:cubicBezTo>
                <a:cubicBezTo>
                  <a:pt x="56" y="159"/>
                  <a:pt x="56" y="159"/>
                  <a:pt x="56" y="159"/>
                </a:cubicBezTo>
                <a:cubicBezTo>
                  <a:pt x="44" y="155"/>
                  <a:pt x="33" y="149"/>
                  <a:pt x="24" y="140"/>
                </a:cubicBezTo>
                <a:cubicBezTo>
                  <a:pt x="9" y="124"/>
                  <a:pt x="0" y="103"/>
                  <a:pt x="0" y="82"/>
                </a:cubicBezTo>
                <a:cubicBezTo>
                  <a:pt x="0" y="60"/>
                  <a:pt x="9" y="39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1"/>
                  <a:pt x="40" y="11"/>
                  <a:pt x="40" y="11"/>
                </a:cubicBezTo>
                <a:cubicBezTo>
                  <a:pt x="53" y="4"/>
                  <a:pt x="67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99" y="2"/>
                  <a:pt x="109" y="3"/>
                  <a:pt x="124" y="12"/>
                </a:cubicBezTo>
                <a:cubicBezTo>
                  <a:pt x="135" y="18"/>
                  <a:pt x="149" y="30"/>
                  <a:pt x="155" y="43"/>
                </a:cubicBezTo>
                <a:cubicBezTo>
                  <a:pt x="163" y="62"/>
                  <a:pt x="163" y="62"/>
                  <a:pt x="163" y="62"/>
                </a:cubicBezTo>
                <a:cubicBezTo>
                  <a:pt x="163" y="62"/>
                  <a:pt x="163" y="62"/>
                  <a:pt x="163" y="62"/>
                </a:cubicBezTo>
                <a:cubicBezTo>
                  <a:pt x="167" y="77"/>
                  <a:pt x="167" y="91"/>
                  <a:pt x="163" y="105"/>
                </a:cubicBezTo>
                <a:cubicBezTo>
                  <a:pt x="158" y="126"/>
                  <a:pt x="144" y="143"/>
                  <a:pt x="126" y="154"/>
                </a:cubicBezTo>
                <a:cubicBezTo>
                  <a:pt x="114" y="161"/>
                  <a:pt x="99" y="165"/>
                  <a:pt x="85" y="165"/>
                </a:cubicBezTo>
                <a:close/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>
            <a:gradFill>
              <a:gsLst>
                <a:gs pos="77000">
                  <a:srgbClr val="6ED5FF">
                    <a:alpha val="10000"/>
                  </a:srgbClr>
                </a:gs>
                <a:gs pos="10000">
                  <a:srgbClr val="6ED5FF"/>
                </a:gs>
                <a:gs pos="0">
                  <a:srgbClr val="9BE2FF"/>
                </a:gs>
                <a:gs pos="25000">
                  <a:srgbClr val="6ED5FF">
                    <a:alpha val="10000"/>
                  </a:srgbClr>
                </a:gs>
                <a:gs pos="88000">
                  <a:srgbClr val="6ED5FF">
                    <a:alpha val="60000"/>
                  </a:srgbClr>
                </a:gs>
              </a:gsLst>
              <a:lin ang="189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sz="2400">
              <a:solidFill>
                <a:prstClr val="whit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23" name="ísļíḋê">
            <a:extLst>
              <a:ext uri="{FF2B5EF4-FFF2-40B4-BE49-F238E27FC236}">
                <a16:creationId xmlns:a16="http://schemas.microsoft.com/office/drawing/2014/main" id="{77901D36-2E25-4E46-885F-ADFDD3F94450}"/>
              </a:ext>
            </a:extLst>
          </p:cNvPr>
          <p:cNvSpPr/>
          <p:nvPr/>
        </p:nvSpPr>
        <p:spPr bwMode="auto">
          <a:xfrm>
            <a:off x="6312199" y="3098807"/>
            <a:ext cx="328285" cy="301772"/>
          </a:xfrm>
          <a:custGeom>
            <a:avLst/>
            <a:gdLst>
              <a:gd name="T0" fmla="*/ 88 w 180"/>
              <a:gd name="T1" fmla="*/ 13 h 178"/>
              <a:gd name="T2" fmla="*/ 127 w 180"/>
              <a:gd name="T3" fmla="*/ 23 h 178"/>
              <a:gd name="T4" fmla="*/ 156 w 180"/>
              <a:gd name="T5" fmla="*/ 52 h 178"/>
              <a:gd name="T6" fmla="*/ 163 w 180"/>
              <a:gd name="T7" fmla="*/ 70 h 178"/>
              <a:gd name="T8" fmla="*/ 163 w 180"/>
              <a:gd name="T9" fmla="*/ 110 h 178"/>
              <a:gd name="T10" fmla="*/ 129 w 180"/>
              <a:gd name="T11" fmla="*/ 155 h 178"/>
              <a:gd name="T12" fmla="*/ 91 w 180"/>
              <a:gd name="T13" fmla="*/ 165 h 178"/>
              <a:gd name="T14" fmla="*/ 71 w 180"/>
              <a:gd name="T15" fmla="*/ 162 h 178"/>
              <a:gd name="T16" fmla="*/ 64 w 180"/>
              <a:gd name="T17" fmla="*/ 159 h 178"/>
              <a:gd name="T18" fmla="*/ 34 w 180"/>
              <a:gd name="T19" fmla="*/ 141 h 178"/>
              <a:gd name="T20" fmla="*/ 12 w 180"/>
              <a:gd name="T21" fmla="*/ 88 h 178"/>
              <a:gd name="T22" fmla="*/ 34 w 180"/>
              <a:gd name="T23" fmla="*/ 35 h 178"/>
              <a:gd name="T24" fmla="*/ 50 w 180"/>
              <a:gd name="T25" fmla="*/ 23 h 178"/>
              <a:gd name="T26" fmla="*/ 88 w 180"/>
              <a:gd name="T27" fmla="*/ 13 h 178"/>
              <a:gd name="T28" fmla="*/ 88 w 180"/>
              <a:gd name="T29" fmla="*/ 0 h 178"/>
              <a:gd name="T30" fmla="*/ 88 w 180"/>
              <a:gd name="T31" fmla="*/ 0 h 178"/>
              <a:gd name="T32" fmla="*/ 43 w 180"/>
              <a:gd name="T33" fmla="*/ 12 h 178"/>
              <a:gd name="T34" fmla="*/ 42 w 180"/>
              <a:gd name="T35" fmla="*/ 12 h 178"/>
              <a:gd name="T36" fmla="*/ 42 w 180"/>
              <a:gd name="T37" fmla="*/ 13 h 178"/>
              <a:gd name="T38" fmla="*/ 27 w 180"/>
              <a:gd name="T39" fmla="*/ 24 h 178"/>
              <a:gd name="T40" fmla="*/ 26 w 180"/>
              <a:gd name="T41" fmla="*/ 25 h 178"/>
              <a:gd name="T42" fmla="*/ 25 w 180"/>
              <a:gd name="T43" fmla="*/ 26 h 178"/>
              <a:gd name="T44" fmla="*/ 0 w 180"/>
              <a:gd name="T45" fmla="*/ 88 h 178"/>
              <a:gd name="T46" fmla="*/ 25 w 180"/>
              <a:gd name="T47" fmla="*/ 150 h 178"/>
              <a:gd name="T48" fmla="*/ 60 w 180"/>
              <a:gd name="T49" fmla="*/ 171 h 178"/>
              <a:gd name="T50" fmla="*/ 62 w 180"/>
              <a:gd name="T51" fmla="*/ 172 h 178"/>
              <a:gd name="T52" fmla="*/ 66 w 180"/>
              <a:gd name="T53" fmla="*/ 174 h 178"/>
              <a:gd name="T54" fmla="*/ 67 w 180"/>
              <a:gd name="T55" fmla="*/ 174 h 178"/>
              <a:gd name="T56" fmla="*/ 68 w 180"/>
              <a:gd name="T57" fmla="*/ 174 h 178"/>
              <a:gd name="T58" fmla="*/ 91 w 180"/>
              <a:gd name="T59" fmla="*/ 178 h 178"/>
              <a:gd name="T60" fmla="*/ 135 w 180"/>
              <a:gd name="T61" fmla="*/ 166 h 178"/>
              <a:gd name="T62" fmla="*/ 176 w 180"/>
              <a:gd name="T63" fmla="*/ 113 h 178"/>
              <a:gd name="T64" fmla="*/ 176 w 180"/>
              <a:gd name="T65" fmla="*/ 67 h 178"/>
              <a:gd name="T66" fmla="*/ 175 w 180"/>
              <a:gd name="T67" fmla="*/ 66 h 178"/>
              <a:gd name="T68" fmla="*/ 175 w 180"/>
              <a:gd name="T69" fmla="*/ 65 h 178"/>
              <a:gd name="T70" fmla="*/ 167 w 180"/>
              <a:gd name="T71" fmla="*/ 47 h 178"/>
              <a:gd name="T72" fmla="*/ 167 w 180"/>
              <a:gd name="T73" fmla="*/ 47 h 178"/>
              <a:gd name="T74" fmla="*/ 167 w 180"/>
              <a:gd name="T75" fmla="*/ 47 h 178"/>
              <a:gd name="T76" fmla="*/ 134 w 180"/>
              <a:gd name="T77" fmla="*/ 12 h 178"/>
              <a:gd name="T78" fmla="*/ 89 w 180"/>
              <a:gd name="T79" fmla="*/ 0 h 178"/>
              <a:gd name="T80" fmla="*/ 88 w 180"/>
              <a:gd name="T81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80" h="178">
                <a:moveTo>
                  <a:pt x="88" y="13"/>
                </a:moveTo>
                <a:cubicBezTo>
                  <a:pt x="104" y="14"/>
                  <a:pt x="113" y="15"/>
                  <a:pt x="127" y="23"/>
                </a:cubicBezTo>
                <a:cubicBezTo>
                  <a:pt x="137" y="29"/>
                  <a:pt x="150" y="41"/>
                  <a:pt x="156" y="52"/>
                </a:cubicBezTo>
                <a:cubicBezTo>
                  <a:pt x="158" y="58"/>
                  <a:pt x="161" y="64"/>
                  <a:pt x="163" y="70"/>
                </a:cubicBezTo>
                <a:cubicBezTo>
                  <a:pt x="167" y="83"/>
                  <a:pt x="167" y="97"/>
                  <a:pt x="163" y="110"/>
                </a:cubicBezTo>
                <a:cubicBezTo>
                  <a:pt x="158" y="129"/>
                  <a:pt x="145" y="145"/>
                  <a:pt x="129" y="155"/>
                </a:cubicBezTo>
                <a:cubicBezTo>
                  <a:pt x="117" y="161"/>
                  <a:pt x="104" y="165"/>
                  <a:pt x="91" y="165"/>
                </a:cubicBezTo>
                <a:cubicBezTo>
                  <a:pt x="84" y="165"/>
                  <a:pt x="78" y="164"/>
                  <a:pt x="71" y="162"/>
                </a:cubicBezTo>
                <a:cubicBezTo>
                  <a:pt x="69" y="161"/>
                  <a:pt x="67" y="160"/>
                  <a:pt x="64" y="159"/>
                </a:cubicBezTo>
                <a:cubicBezTo>
                  <a:pt x="53" y="156"/>
                  <a:pt x="43" y="149"/>
                  <a:pt x="34" y="141"/>
                </a:cubicBezTo>
                <a:cubicBezTo>
                  <a:pt x="20" y="127"/>
                  <a:pt x="12" y="108"/>
                  <a:pt x="12" y="88"/>
                </a:cubicBezTo>
                <a:cubicBezTo>
                  <a:pt x="12" y="68"/>
                  <a:pt x="20" y="49"/>
                  <a:pt x="34" y="35"/>
                </a:cubicBezTo>
                <a:cubicBezTo>
                  <a:pt x="50" y="23"/>
                  <a:pt x="50" y="23"/>
                  <a:pt x="50" y="23"/>
                </a:cubicBezTo>
                <a:cubicBezTo>
                  <a:pt x="61" y="16"/>
                  <a:pt x="74" y="13"/>
                  <a:pt x="88" y="13"/>
                </a:cubicBezTo>
                <a:moveTo>
                  <a:pt x="88" y="0"/>
                </a:moveTo>
                <a:cubicBezTo>
                  <a:pt x="88" y="0"/>
                  <a:pt x="88" y="0"/>
                  <a:pt x="88" y="0"/>
                </a:cubicBezTo>
                <a:cubicBezTo>
                  <a:pt x="72" y="0"/>
                  <a:pt x="57" y="4"/>
                  <a:pt x="43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3"/>
                  <a:pt x="42" y="13"/>
                  <a:pt x="42" y="13"/>
                </a:cubicBezTo>
                <a:cubicBezTo>
                  <a:pt x="27" y="24"/>
                  <a:pt x="27" y="24"/>
                  <a:pt x="27" y="24"/>
                </a:cubicBezTo>
                <a:cubicBezTo>
                  <a:pt x="26" y="25"/>
                  <a:pt x="26" y="25"/>
                  <a:pt x="26" y="25"/>
                </a:cubicBezTo>
                <a:cubicBezTo>
                  <a:pt x="25" y="26"/>
                  <a:pt x="25" y="26"/>
                  <a:pt x="25" y="26"/>
                </a:cubicBezTo>
                <a:cubicBezTo>
                  <a:pt x="9" y="42"/>
                  <a:pt x="0" y="65"/>
                  <a:pt x="0" y="88"/>
                </a:cubicBezTo>
                <a:cubicBezTo>
                  <a:pt x="0" y="111"/>
                  <a:pt x="9" y="134"/>
                  <a:pt x="25" y="150"/>
                </a:cubicBezTo>
                <a:cubicBezTo>
                  <a:pt x="35" y="160"/>
                  <a:pt x="47" y="167"/>
                  <a:pt x="60" y="171"/>
                </a:cubicBezTo>
                <a:cubicBezTo>
                  <a:pt x="62" y="172"/>
                  <a:pt x="62" y="172"/>
                  <a:pt x="62" y="172"/>
                </a:cubicBezTo>
                <a:cubicBezTo>
                  <a:pt x="66" y="174"/>
                  <a:pt x="66" y="174"/>
                  <a:pt x="66" y="174"/>
                </a:cubicBezTo>
                <a:cubicBezTo>
                  <a:pt x="67" y="174"/>
                  <a:pt x="67" y="174"/>
                  <a:pt x="67" y="174"/>
                </a:cubicBezTo>
                <a:cubicBezTo>
                  <a:pt x="68" y="174"/>
                  <a:pt x="68" y="174"/>
                  <a:pt x="68" y="174"/>
                </a:cubicBezTo>
                <a:cubicBezTo>
                  <a:pt x="75" y="177"/>
                  <a:pt x="83" y="178"/>
                  <a:pt x="91" y="178"/>
                </a:cubicBezTo>
                <a:cubicBezTo>
                  <a:pt x="106" y="178"/>
                  <a:pt x="122" y="173"/>
                  <a:pt x="135" y="166"/>
                </a:cubicBezTo>
                <a:cubicBezTo>
                  <a:pt x="155" y="154"/>
                  <a:pt x="170" y="135"/>
                  <a:pt x="176" y="113"/>
                </a:cubicBezTo>
                <a:cubicBezTo>
                  <a:pt x="180" y="98"/>
                  <a:pt x="180" y="82"/>
                  <a:pt x="176" y="67"/>
                </a:cubicBezTo>
                <a:cubicBezTo>
                  <a:pt x="175" y="66"/>
                  <a:pt x="175" y="66"/>
                  <a:pt x="175" y="66"/>
                </a:cubicBezTo>
                <a:cubicBezTo>
                  <a:pt x="175" y="65"/>
                  <a:pt x="175" y="65"/>
                  <a:pt x="175" y="65"/>
                </a:cubicBezTo>
                <a:cubicBezTo>
                  <a:pt x="167" y="47"/>
                  <a:pt x="167" y="47"/>
                  <a:pt x="167" y="47"/>
                </a:cubicBezTo>
                <a:cubicBezTo>
                  <a:pt x="167" y="47"/>
                  <a:pt x="167" y="47"/>
                  <a:pt x="167" y="47"/>
                </a:cubicBezTo>
                <a:cubicBezTo>
                  <a:pt x="167" y="47"/>
                  <a:pt x="167" y="47"/>
                  <a:pt x="167" y="47"/>
                </a:cubicBezTo>
                <a:cubicBezTo>
                  <a:pt x="160" y="32"/>
                  <a:pt x="145" y="19"/>
                  <a:pt x="134" y="12"/>
                </a:cubicBezTo>
                <a:cubicBezTo>
                  <a:pt x="117" y="3"/>
                  <a:pt x="106" y="1"/>
                  <a:pt x="89" y="0"/>
                </a:cubicBezTo>
                <a:cubicBezTo>
                  <a:pt x="88" y="0"/>
                  <a:pt x="88" y="0"/>
                  <a:pt x="88" y="0"/>
                </a:cubicBezTo>
                <a:close/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>
            <a:gradFill>
              <a:gsLst>
                <a:gs pos="77000">
                  <a:srgbClr val="6ED5FF">
                    <a:alpha val="10000"/>
                  </a:srgbClr>
                </a:gs>
                <a:gs pos="10000">
                  <a:srgbClr val="6ED5FF"/>
                </a:gs>
                <a:gs pos="0">
                  <a:srgbClr val="9BE2FF"/>
                </a:gs>
                <a:gs pos="25000">
                  <a:srgbClr val="6ED5FF">
                    <a:alpha val="10000"/>
                  </a:srgbClr>
                </a:gs>
                <a:gs pos="88000">
                  <a:srgbClr val="6ED5FF">
                    <a:alpha val="60000"/>
                  </a:srgbClr>
                </a:gs>
              </a:gsLst>
              <a:lin ang="189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sz="2400">
              <a:solidFill>
                <a:prstClr val="whit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24" name="iṧľîḑe">
            <a:extLst>
              <a:ext uri="{FF2B5EF4-FFF2-40B4-BE49-F238E27FC236}">
                <a16:creationId xmlns:a16="http://schemas.microsoft.com/office/drawing/2014/main" id="{D52377AD-ABCC-4B2F-99A9-59033D5D2B48}"/>
              </a:ext>
            </a:extLst>
          </p:cNvPr>
          <p:cNvSpPr/>
          <p:nvPr/>
        </p:nvSpPr>
        <p:spPr bwMode="auto">
          <a:xfrm>
            <a:off x="5642840" y="2938986"/>
            <a:ext cx="360260" cy="263059"/>
          </a:xfrm>
          <a:custGeom>
            <a:avLst/>
            <a:gdLst>
              <a:gd name="T0" fmla="*/ 64 w 198"/>
              <a:gd name="T1" fmla="*/ 156 h 156"/>
              <a:gd name="T2" fmla="*/ 44 w 198"/>
              <a:gd name="T3" fmla="*/ 153 h 156"/>
              <a:gd name="T4" fmla="*/ 8 w 198"/>
              <a:gd name="T5" fmla="*/ 121 h 156"/>
              <a:gd name="T6" fmla="*/ 5 w 198"/>
              <a:gd name="T7" fmla="*/ 74 h 156"/>
              <a:gd name="T8" fmla="*/ 37 w 198"/>
              <a:gd name="T9" fmla="*/ 39 h 156"/>
              <a:gd name="T10" fmla="*/ 64 w 198"/>
              <a:gd name="T11" fmla="*/ 32 h 156"/>
              <a:gd name="T12" fmla="*/ 84 w 198"/>
              <a:gd name="T13" fmla="*/ 36 h 156"/>
              <a:gd name="T14" fmla="*/ 84 w 198"/>
              <a:gd name="T15" fmla="*/ 36 h 156"/>
              <a:gd name="T16" fmla="*/ 113 w 198"/>
              <a:gd name="T17" fmla="*/ 6 h 156"/>
              <a:gd name="T18" fmla="*/ 138 w 198"/>
              <a:gd name="T19" fmla="*/ 0 h 156"/>
              <a:gd name="T20" fmla="*/ 157 w 198"/>
              <a:gd name="T21" fmla="*/ 3 h 156"/>
              <a:gd name="T22" fmla="*/ 191 w 198"/>
              <a:gd name="T23" fmla="*/ 33 h 156"/>
              <a:gd name="T24" fmla="*/ 193 w 198"/>
              <a:gd name="T25" fmla="*/ 77 h 156"/>
              <a:gd name="T26" fmla="*/ 164 w 198"/>
              <a:gd name="T27" fmla="*/ 111 h 156"/>
              <a:gd name="T28" fmla="*/ 138 w 198"/>
              <a:gd name="T29" fmla="*/ 116 h 156"/>
              <a:gd name="T30" fmla="*/ 122 w 198"/>
              <a:gd name="T31" fmla="*/ 114 h 156"/>
              <a:gd name="T32" fmla="*/ 122 w 198"/>
              <a:gd name="T33" fmla="*/ 114 h 156"/>
              <a:gd name="T34" fmla="*/ 91 w 198"/>
              <a:gd name="T35" fmla="*/ 150 h 156"/>
              <a:gd name="T36" fmla="*/ 64 w 198"/>
              <a:gd name="T37" fmla="*/ 15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8" h="156">
                <a:moveTo>
                  <a:pt x="64" y="156"/>
                </a:moveTo>
                <a:cubicBezTo>
                  <a:pt x="57" y="156"/>
                  <a:pt x="50" y="155"/>
                  <a:pt x="44" y="153"/>
                </a:cubicBezTo>
                <a:cubicBezTo>
                  <a:pt x="28" y="147"/>
                  <a:pt x="15" y="136"/>
                  <a:pt x="8" y="121"/>
                </a:cubicBezTo>
                <a:cubicBezTo>
                  <a:pt x="1" y="107"/>
                  <a:pt x="0" y="89"/>
                  <a:pt x="5" y="74"/>
                </a:cubicBezTo>
                <a:cubicBezTo>
                  <a:pt x="11" y="59"/>
                  <a:pt x="22" y="46"/>
                  <a:pt x="37" y="39"/>
                </a:cubicBezTo>
                <a:cubicBezTo>
                  <a:pt x="45" y="34"/>
                  <a:pt x="54" y="32"/>
                  <a:pt x="64" y="32"/>
                </a:cubicBezTo>
                <a:cubicBezTo>
                  <a:pt x="71" y="32"/>
                  <a:pt x="78" y="33"/>
                  <a:pt x="84" y="36"/>
                </a:cubicBezTo>
                <a:cubicBezTo>
                  <a:pt x="84" y="36"/>
                  <a:pt x="84" y="36"/>
                  <a:pt x="84" y="36"/>
                </a:cubicBezTo>
                <a:cubicBezTo>
                  <a:pt x="90" y="23"/>
                  <a:pt x="100" y="12"/>
                  <a:pt x="113" y="6"/>
                </a:cubicBezTo>
                <a:cubicBezTo>
                  <a:pt x="120" y="2"/>
                  <a:pt x="129" y="0"/>
                  <a:pt x="138" y="0"/>
                </a:cubicBezTo>
                <a:cubicBezTo>
                  <a:pt x="145" y="0"/>
                  <a:pt x="151" y="1"/>
                  <a:pt x="157" y="3"/>
                </a:cubicBezTo>
                <a:cubicBezTo>
                  <a:pt x="172" y="8"/>
                  <a:pt x="184" y="19"/>
                  <a:pt x="191" y="33"/>
                </a:cubicBezTo>
                <a:cubicBezTo>
                  <a:pt x="197" y="46"/>
                  <a:pt x="198" y="63"/>
                  <a:pt x="193" y="77"/>
                </a:cubicBezTo>
                <a:cubicBezTo>
                  <a:pt x="188" y="92"/>
                  <a:pt x="177" y="104"/>
                  <a:pt x="164" y="111"/>
                </a:cubicBezTo>
                <a:cubicBezTo>
                  <a:pt x="156" y="114"/>
                  <a:pt x="147" y="116"/>
                  <a:pt x="138" y="116"/>
                </a:cubicBezTo>
                <a:cubicBezTo>
                  <a:pt x="133" y="116"/>
                  <a:pt x="127" y="116"/>
                  <a:pt x="122" y="114"/>
                </a:cubicBezTo>
                <a:cubicBezTo>
                  <a:pt x="122" y="114"/>
                  <a:pt x="122" y="114"/>
                  <a:pt x="122" y="114"/>
                </a:cubicBezTo>
                <a:cubicBezTo>
                  <a:pt x="117" y="130"/>
                  <a:pt x="105" y="143"/>
                  <a:pt x="91" y="150"/>
                </a:cubicBezTo>
                <a:cubicBezTo>
                  <a:pt x="82" y="154"/>
                  <a:pt x="73" y="156"/>
                  <a:pt x="64" y="156"/>
                </a:cubicBezTo>
                <a:close/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>
            <a:gradFill>
              <a:gsLst>
                <a:gs pos="77000">
                  <a:srgbClr val="6ED5FF">
                    <a:alpha val="10000"/>
                  </a:srgbClr>
                </a:gs>
                <a:gs pos="10000">
                  <a:srgbClr val="6ED5FF"/>
                </a:gs>
                <a:gs pos="0">
                  <a:srgbClr val="9BE2FF"/>
                </a:gs>
                <a:gs pos="25000">
                  <a:srgbClr val="6ED5FF">
                    <a:alpha val="10000"/>
                  </a:srgbClr>
                </a:gs>
                <a:gs pos="88000">
                  <a:srgbClr val="6ED5FF">
                    <a:alpha val="60000"/>
                  </a:srgbClr>
                </a:gs>
              </a:gsLst>
              <a:lin ang="189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sz="2400">
              <a:solidFill>
                <a:prstClr val="whit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25" name="iṡlíḓè">
            <a:extLst>
              <a:ext uri="{FF2B5EF4-FFF2-40B4-BE49-F238E27FC236}">
                <a16:creationId xmlns:a16="http://schemas.microsoft.com/office/drawing/2014/main" id="{A410EA99-476B-4A3D-8312-316034667143}"/>
              </a:ext>
            </a:extLst>
          </p:cNvPr>
          <p:cNvSpPr/>
          <p:nvPr/>
        </p:nvSpPr>
        <p:spPr bwMode="auto">
          <a:xfrm>
            <a:off x="5630051" y="2927075"/>
            <a:ext cx="385841" cy="285889"/>
          </a:xfrm>
          <a:custGeom>
            <a:avLst/>
            <a:gdLst>
              <a:gd name="T0" fmla="*/ 145 w 212"/>
              <a:gd name="T1" fmla="*/ 13 h 169"/>
              <a:gd name="T2" fmla="*/ 162 w 212"/>
              <a:gd name="T3" fmla="*/ 16 h 169"/>
              <a:gd name="T4" fmla="*/ 192 w 212"/>
              <a:gd name="T5" fmla="*/ 42 h 169"/>
              <a:gd name="T6" fmla="*/ 194 w 212"/>
              <a:gd name="T7" fmla="*/ 82 h 169"/>
              <a:gd name="T8" fmla="*/ 168 w 212"/>
              <a:gd name="T9" fmla="*/ 112 h 169"/>
              <a:gd name="T10" fmla="*/ 145 w 212"/>
              <a:gd name="T11" fmla="*/ 117 h 169"/>
              <a:gd name="T12" fmla="*/ 128 w 212"/>
              <a:gd name="T13" fmla="*/ 114 h 169"/>
              <a:gd name="T14" fmla="*/ 125 w 212"/>
              <a:gd name="T15" fmla="*/ 113 h 169"/>
              <a:gd name="T16" fmla="*/ 123 w 212"/>
              <a:gd name="T17" fmla="*/ 119 h 169"/>
              <a:gd name="T18" fmla="*/ 95 w 212"/>
              <a:gd name="T19" fmla="*/ 151 h 169"/>
              <a:gd name="T20" fmla="*/ 71 w 212"/>
              <a:gd name="T21" fmla="*/ 157 h 169"/>
              <a:gd name="T22" fmla="*/ 53 w 212"/>
              <a:gd name="T23" fmla="*/ 154 h 169"/>
              <a:gd name="T24" fmla="*/ 21 w 212"/>
              <a:gd name="T25" fmla="*/ 125 h 169"/>
              <a:gd name="T26" fmla="*/ 18 w 212"/>
              <a:gd name="T27" fmla="*/ 83 h 169"/>
              <a:gd name="T28" fmla="*/ 47 w 212"/>
              <a:gd name="T29" fmla="*/ 51 h 169"/>
              <a:gd name="T30" fmla="*/ 71 w 212"/>
              <a:gd name="T31" fmla="*/ 46 h 169"/>
              <a:gd name="T32" fmla="*/ 89 w 212"/>
              <a:gd name="T33" fmla="*/ 49 h 169"/>
              <a:gd name="T34" fmla="*/ 95 w 212"/>
              <a:gd name="T35" fmla="*/ 51 h 169"/>
              <a:gd name="T36" fmla="*/ 96 w 212"/>
              <a:gd name="T37" fmla="*/ 48 h 169"/>
              <a:gd name="T38" fmla="*/ 122 w 212"/>
              <a:gd name="T39" fmla="*/ 18 h 169"/>
              <a:gd name="T40" fmla="*/ 145 w 212"/>
              <a:gd name="T41" fmla="*/ 13 h 169"/>
              <a:gd name="T42" fmla="*/ 145 w 212"/>
              <a:gd name="T43" fmla="*/ 0 h 169"/>
              <a:gd name="T44" fmla="*/ 117 w 212"/>
              <a:gd name="T45" fmla="*/ 7 h 169"/>
              <a:gd name="T46" fmla="*/ 88 w 212"/>
              <a:gd name="T47" fmla="*/ 35 h 169"/>
              <a:gd name="T48" fmla="*/ 71 w 212"/>
              <a:gd name="T49" fmla="*/ 33 h 169"/>
              <a:gd name="T50" fmla="*/ 41 w 212"/>
              <a:gd name="T51" fmla="*/ 40 h 169"/>
              <a:gd name="T52" fmla="*/ 6 w 212"/>
              <a:gd name="T53" fmla="*/ 79 h 169"/>
              <a:gd name="T54" fmla="*/ 9 w 212"/>
              <a:gd name="T55" fmla="*/ 131 h 169"/>
              <a:gd name="T56" fmla="*/ 48 w 212"/>
              <a:gd name="T57" fmla="*/ 166 h 169"/>
              <a:gd name="T58" fmla="*/ 71 w 212"/>
              <a:gd name="T59" fmla="*/ 169 h 169"/>
              <a:gd name="T60" fmla="*/ 101 w 212"/>
              <a:gd name="T61" fmla="*/ 163 h 169"/>
              <a:gd name="T62" fmla="*/ 133 w 212"/>
              <a:gd name="T63" fmla="*/ 129 h 169"/>
              <a:gd name="T64" fmla="*/ 145 w 212"/>
              <a:gd name="T65" fmla="*/ 130 h 169"/>
              <a:gd name="T66" fmla="*/ 173 w 212"/>
              <a:gd name="T67" fmla="*/ 123 h 169"/>
              <a:gd name="T68" fmla="*/ 206 w 212"/>
              <a:gd name="T69" fmla="*/ 86 h 169"/>
              <a:gd name="T70" fmla="*/ 203 w 212"/>
              <a:gd name="T71" fmla="*/ 37 h 169"/>
              <a:gd name="T72" fmla="*/ 166 w 212"/>
              <a:gd name="T73" fmla="*/ 4 h 169"/>
              <a:gd name="T74" fmla="*/ 145 w 212"/>
              <a:gd name="T75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12" h="169">
                <a:moveTo>
                  <a:pt x="145" y="13"/>
                </a:moveTo>
                <a:cubicBezTo>
                  <a:pt x="151" y="13"/>
                  <a:pt x="157" y="14"/>
                  <a:pt x="162" y="16"/>
                </a:cubicBezTo>
                <a:cubicBezTo>
                  <a:pt x="175" y="21"/>
                  <a:pt x="186" y="30"/>
                  <a:pt x="192" y="42"/>
                </a:cubicBezTo>
                <a:cubicBezTo>
                  <a:pt x="198" y="55"/>
                  <a:pt x="199" y="69"/>
                  <a:pt x="194" y="82"/>
                </a:cubicBezTo>
                <a:cubicBezTo>
                  <a:pt x="190" y="95"/>
                  <a:pt x="180" y="106"/>
                  <a:pt x="168" y="112"/>
                </a:cubicBezTo>
                <a:cubicBezTo>
                  <a:pt x="161" y="115"/>
                  <a:pt x="153" y="117"/>
                  <a:pt x="145" y="117"/>
                </a:cubicBezTo>
                <a:cubicBezTo>
                  <a:pt x="139" y="117"/>
                  <a:pt x="134" y="116"/>
                  <a:pt x="128" y="114"/>
                </a:cubicBezTo>
                <a:cubicBezTo>
                  <a:pt x="127" y="114"/>
                  <a:pt x="126" y="113"/>
                  <a:pt x="125" y="113"/>
                </a:cubicBezTo>
                <a:cubicBezTo>
                  <a:pt x="124" y="115"/>
                  <a:pt x="124" y="117"/>
                  <a:pt x="123" y="119"/>
                </a:cubicBezTo>
                <a:cubicBezTo>
                  <a:pt x="118" y="133"/>
                  <a:pt x="108" y="145"/>
                  <a:pt x="95" y="151"/>
                </a:cubicBezTo>
                <a:cubicBezTo>
                  <a:pt x="87" y="155"/>
                  <a:pt x="79" y="157"/>
                  <a:pt x="71" y="157"/>
                </a:cubicBezTo>
                <a:cubicBezTo>
                  <a:pt x="65" y="157"/>
                  <a:pt x="58" y="156"/>
                  <a:pt x="53" y="154"/>
                </a:cubicBezTo>
                <a:cubicBezTo>
                  <a:pt x="39" y="149"/>
                  <a:pt x="27" y="139"/>
                  <a:pt x="21" y="125"/>
                </a:cubicBezTo>
                <a:cubicBezTo>
                  <a:pt x="15" y="112"/>
                  <a:pt x="14" y="97"/>
                  <a:pt x="18" y="83"/>
                </a:cubicBezTo>
                <a:cubicBezTo>
                  <a:pt x="23" y="69"/>
                  <a:pt x="33" y="58"/>
                  <a:pt x="47" y="51"/>
                </a:cubicBezTo>
                <a:cubicBezTo>
                  <a:pt x="54" y="48"/>
                  <a:pt x="62" y="46"/>
                  <a:pt x="71" y="46"/>
                </a:cubicBezTo>
                <a:cubicBezTo>
                  <a:pt x="77" y="46"/>
                  <a:pt x="83" y="47"/>
                  <a:pt x="89" y="49"/>
                </a:cubicBezTo>
                <a:cubicBezTo>
                  <a:pt x="91" y="50"/>
                  <a:pt x="93" y="50"/>
                  <a:pt x="95" y="51"/>
                </a:cubicBezTo>
                <a:cubicBezTo>
                  <a:pt x="95" y="50"/>
                  <a:pt x="96" y="49"/>
                  <a:pt x="96" y="48"/>
                </a:cubicBezTo>
                <a:cubicBezTo>
                  <a:pt x="101" y="35"/>
                  <a:pt x="110" y="24"/>
                  <a:pt x="122" y="18"/>
                </a:cubicBezTo>
                <a:cubicBezTo>
                  <a:pt x="130" y="15"/>
                  <a:pt x="137" y="13"/>
                  <a:pt x="145" y="13"/>
                </a:cubicBezTo>
                <a:moveTo>
                  <a:pt x="145" y="0"/>
                </a:moveTo>
                <a:cubicBezTo>
                  <a:pt x="135" y="0"/>
                  <a:pt x="126" y="3"/>
                  <a:pt x="117" y="7"/>
                </a:cubicBezTo>
                <a:cubicBezTo>
                  <a:pt x="104" y="13"/>
                  <a:pt x="94" y="23"/>
                  <a:pt x="88" y="35"/>
                </a:cubicBezTo>
                <a:cubicBezTo>
                  <a:pt x="82" y="34"/>
                  <a:pt x="77" y="33"/>
                  <a:pt x="71" y="33"/>
                </a:cubicBezTo>
                <a:cubicBezTo>
                  <a:pt x="60" y="33"/>
                  <a:pt x="50" y="35"/>
                  <a:pt x="41" y="40"/>
                </a:cubicBezTo>
                <a:cubicBezTo>
                  <a:pt x="25" y="48"/>
                  <a:pt x="12" y="62"/>
                  <a:pt x="6" y="79"/>
                </a:cubicBezTo>
                <a:cubicBezTo>
                  <a:pt x="0" y="96"/>
                  <a:pt x="1" y="115"/>
                  <a:pt x="9" y="131"/>
                </a:cubicBezTo>
                <a:cubicBezTo>
                  <a:pt x="17" y="147"/>
                  <a:pt x="31" y="160"/>
                  <a:pt x="48" y="166"/>
                </a:cubicBezTo>
                <a:cubicBezTo>
                  <a:pt x="56" y="168"/>
                  <a:pt x="63" y="169"/>
                  <a:pt x="71" y="169"/>
                </a:cubicBezTo>
                <a:cubicBezTo>
                  <a:pt x="81" y="169"/>
                  <a:pt x="91" y="167"/>
                  <a:pt x="101" y="163"/>
                </a:cubicBezTo>
                <a:cubicBezTo>
                  <a:pt x="115" y="156"/>
                  <a:pt x="127" y="143"/>
                  <a:pt x="133" y="129"/>
                </a:cubicBezTo>
                <a:cubicBezTo>
                  <a:pt x="137" y="129"/>
                  <a:pt x="141" y="130"/>
                  <a:pt x="145" y="130"/>
                </a:cubicBezTo>
                <a:cubicBezTo>
                  <a:pt x="155" y="130"/>
                  <a:pt x="165" y="128"/>
                  <a:pt x="173" y="123"/>
                </a:cubicBezTo>
                <a:cubicBezTo>
                  <a:pt x="189" y="116"/>
                  <a:pt x="201" y="102"/>
                  <a:pt x="206" y="86"/>
                </a:cubicBezTo>
                <a:cubicBezTo>
                  <a:pt x="212" y="70"/>
                  <a:pt x="211" y="52"/>
                  <a:pt x="203" y="37"/>
                </a:cubicBezTo>
                <a:cubicBezTo>
                  <a:pt x="196" y="21"/>
                  <a:pt x="182" y="9"/>
                  <a:pt x="166" y="4"/>
                </a:cubicBezTo>
                <a:cubicBezTo>
                  <a:pt x="159" y="2"/>
                  <a:pt x="152" y="0"/>
                  <a:pt x="145" y="0"/>
                </a:cubicBezTo>
                <a:close/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>
            <a:gradFill>
              <a:gsLst>
                <a:gs pos="77000">
                  <a:srgbClr val="6ED5FF">
                    <a:alpha val="10000"/>
                  </a:srgbClr>
                </a:gs>
                <a:gs pos="10000">
                  <a:srgbClr val="6ED5FF"/>
                </a:gs>
                <a:gs pos="0">
                  <a:srgbClr val="9BE2FF"/>
                </a:gs>
                <a:gs pos="25000">
                  <a:srgbClr val="6ED5FF">
                    <a:alpha val="10000"/>
                  </a:srgbClr>
                </a:gs>
                <a:gs pos="88000">
                  <a:srgbClr val="6ED5FF">
                    <a:alpha val="60000"/>
                  </a:srgbClr>
                </a:gs>
              </a:gsLst>
              <a:lin ang="189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sz="2400">
              <a:solidFill>
                <a:prstClr val="whit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26" name="ïṣļïḓé">
            <a:extLst>
              <a:ext uri="{FF2B5EF4-FFF2-40B4-BE49-F238E27FC236}">
                <a16:creationId xmlns:a16="http://schemas.microsoft.com/office/drawing/2014/main" id="{0E9F0798-ACF2-4E28-BCBC-502D1026B098}"/>
              </a:ext>
            </a:extLst>
          </p:cNvPr>
          <p:cNvSpPr/>
          <p:nvPr/>
        </p:nvSpPr>
        <p:spPr bwMode="auto">
          <a:xfrm>
            <a:off x="6008428" y="3247708"/>
            <a:ext cx="542523" cy="279933"/>
          </a:xfrm>
          <a:custGeom>
            <a:avLst/>
            <a:gdLst>
              <a:gd name="T0" fmla="*/ 175 w 298"/>
              <a:gd name="T1" fmla="*/ 165 h 165"/>
              <a:gd name="T2" fmla="*/ 141 w 298"/>
              <a:gd name="T3" fmla="*/ 152 h 165"/>
              <a:gd name="T4" fmla="*/ 127 w 298"/>
              <a:gd name="T5" fmla="*/ 142 h 165"/>
              <a:gd name="T6" fmla="*/ 117 w 298"/>
              <a:gd name="T7" fmla="*/ 148 h 165"/>
              <a:gd name="T8" fmla="*/ 93 w 298"/>
              <a:gd name="T9" fmla="*/ 157 h 165"/>
              <a:gd name="T10" fmla="*/ 92 w 298"/>
              <a:gd name="T11" fmla="*/ 157 h 165"/>
              <a:gd name="T12" fmla="*/ 78 w 298"/>
              <a:gd name="T13" fmla="*/ 159 h 165"/>
              <a:gd name="T14" fmla="*/ 52 w 298"/>
              <a:gd name="T15" fmla="*/ 154 h 165"/>
              <a:gd name="T16" fmla="*/ 51 w 298"/>
              <a:gd name="T17" fmla="*/ 154 h 165"/>
              <a:gd name="T18" fmla="*/ 35 w 298"/>
              <a:gd name="T19" fmla="*/ 145 h 165"/>
              <a:gd name="T20" fmla="*/ 34 w 298"/>
              <a:gd name="T21" fmla="*/ 145 h 165"/>
              <a:gd name="T22" fmla="*/ 9 w 298"/>
              <a:gd name="T23" fmla="*/ 116 h 165"/>
              <a:gd name="T24" fmla="*/ 9 w 298"/>
              <a:gd name="T25" fmla="*/ 115 h 165"/>
              <a:gd name="T26" fmla="*/ 2 w 298"/>
              <a:gd name="T27" fmla="*/ 75 h 165"/>
              <a:gd name="T28" fmla="*/ 2 w 298"/>
              <a:gd name="T29" fmla="*/ 75 h 165"/>
              <a:gd name="T30" fmla="*/ 7 w 298"/>
              <a:gd name="T31" fmla="*/ 55 h 165"/>
              <a:gd name="T32" fmla="*/ 15 w 298"/>
              <a:gd name="T33" fmla="*/ 40 h 165"/>
              <a:gd name="T34" fmla="*/ 17 w 298"/>
              <a:gd name="T35" fmla="*/ 36 h 165"/>
              <a:gd name="T36" fmla="*/ 30 w 298"/>
              <a:gd name="T37" fmla="*/ 22 h 165"/>
              <a:gd name="T38" fmla="*/ 30 w 298"/>
              <a:gd name="T39" fmla="*/ 22 h 165"/>
              <a:gd name="T40" fmla="*/ 65 w 298"/>
              <a:gd name="T41" fmla="*/ 5 h 165"/>
              <a:gd name="T42" fmla="*/ 66 w 298"/>
              <a:gd name="T43" fmla="*/ 5 h 165"/>
              <a:gd name="T44" fmla="*/ 86 w 298"/>
              <a:gd name="T45" fmla="*/ 4 h 165"/>
              <a:gd name="T46" fmla="*/ 86 w 298"/>
              <a:gd name="T47" fmla="*/ 4 h 165"/>
              <a:gd name="T48" fmla="*/ 124 w 298"/>
              <a:gd name="T49" fmla="*/ 18 h 165"/>
              <a:gd name="T50" fmla="*/ 125 w 298"/>
              <a:gd name="T51" fmla="*/ 18 h 165"/>
              <a:gd name="T52" fmla="*/ 125 w 298"/>
              <a:gd name="T53" fmla="*/ 19 h 165"/>
              <a:gd name="T54" fmla="*/ 129 w 298"/>
              <a:gd name="T55" fmla="*/ 22 h 165"/>
              <a:gd name="T56" fmla="*/ 158 w 298"/>
              <a:gd name="T57" fmla="*/ 10 h 165"/>
              <a:gd name="T58" fmla="*/ 161 w 298"/>
              <a:gd name="T59" fmla="*/ 10 h 165"/>
              <a:gd name="T60" fmla="*/ 187 w 298"/>
              <a:gd name="T61" fmla="*/ 22 h 165"/>
              <a:gd name="T62" fmla="*/ 195 w 298"/>
              <a:gd name="T63" fmla="*/ 15 h 165"/>
              <a:gd name="T64" fmla="*/ 235 w 298"/>
              <a:gd name="T65" fmla="*/ 0 h 165"/>
              <a:gd name="T66" fmla="*/ 240 w 298"/>
              <a:gd name="T67" fmla="*/ 0 h 165"/>
              <a:gd name="T68" fmla="*/ 282 w 298"/>
              <a:gd name="T69" fmla="*/ 22 h 165"/>
              <a:gd name="T70" fmla="*/ 282 w 298"/>
              <a:gd name="T71" fmla="*/ 22 h 165"/>
              <a:gd name="T72" fmla="*/ 291 w 298"/>
              <a:gd name="T73" fmla="*/ 35 h 165"/>
              <a:gd name="T74" fmla="*/ 291 w 298"/>
              <a:gd name="T75" fmla="*/ 35 h 165"/>
              <a:gd name="T76" fmla="*/ 297 w 298"/>
              <a:gd name="T77" fmla="*/ 67 h 165"/>
              <a:gd name="T78" fmla="*/ 297 w 298"/>
              <a:gd name="T79" fmla="*/ 67 h 165"/>
              <a:gd name="T80" fmla="*/ 296 w 298"/>
              <a:gd name="T81" fmla="*/ 69 h 165"/>
              <a:gd name="T82" fmla="*/ 293 w 298"/>
              <a:gd name="T83" fmla="*/ 84 h 165"/>
              <a:gd name="T84" fmla="*/ 293 w 298"/>
              <a:gd name="T85" fmla="*/ 85 h 165"/>
              <a:gd name="T86" fmla="*/ 275 w 298"/>
              <a:gd name="T87" fmla="*/ 111 h 165"/>
              <a:gd name="T88" fmla="*/ 235 w 298"/>
              <a:gd name="T89" fmla="*/ 125 h 165"/>
              <a:gd name="T90" fmla="*/ 232 w 298"/>
              <a:gd name="T91" fmla="*/ 125 h 165"/>
              <a:gd name="T92" fmla="*/ 199 w 298"/>
              <a:gd name="T93" fmla="*/ 160 h 165"/>
              <a:gd name="T94" fmla="*/ 175 w 298"/>
              <a:gd name="T95" fmla="*/ 16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" h="165">
                <a:moveTo>
                  <a:pt x="175" y="165"/>
                </a:moveTo>
                <a:cubicBezTo>
                  <a:pt x="163" y="165"/>
                  <a:pt x="151" y="160"/>
                  <a:pt x="141" y="152"/>
                </a:cubicBezTo>
                <a:cubicBezTo>
                  <a:pt x="136" y="149"/>
                  <a:pt x="131" y="146"/>
                  <a:pt x="127" y="142"/>
                </a:cubicBezTo>
                <a:cubicBezTo>
                  <a:pt x="124" y="144"/>
                  <a:pt x="121" y="146"/>
                  <a:pt x="117" y="148"/>
                </a:cubicBezTo>
                <a:cubicBezTo>
                  <a:pt x="110" y="152"/>
                  <a:pt x="104" y="154"/>
                  <a:pt x="93" y="157"/>
                </a:cubicBezTo>
                <a:cubicBezTo>
                  <a:pt x="92" y="157"/>
                  <a:pt x="92" y="157"/>
                  <a:pt x="92" y="157"/>
                </a:cubicBezTo>
                <a:cubicBezTo>
                  <a:pt x="87" y="158"/>
                  <a:pt x="83" y="159"/>
                  <a:pt x="78" y="159"/>
                </a:cubicBezTo>
                <a:cubicBezTo>
                  <a:pt x="69" y="159"/>
                  <a:pt x="60" y="157"/>
                  <a:pt x="52" y="154"/>
                </a:cubicBezTo>
                <a:cubicBezTo>
                  <a:pt x="51" y="154"/>
                  <a:pt x="51" y="154"/>
                  <a:pt x="51" y="154"/>
                </a:cubicBezTo>
                <a:cubicBezTo>
                  <a:pt x="35" y="145"/>
                  <a:pt x="35" y="145"/>
                  <a:pt x="35" y="145"/>
                </a:cubicBezTo>
                <a:cubicBezTo>
                  <a:pt x="34" y="145"/>
                  <a:pt x="34" y="145"/>
                  <a:pt x="34" y="145"/>
                </a:cubicBezTo>
                <a:cubicBezTo>
                  <a:pt x="24" y="137"/>
                  <a:pt x="15" y="127"/>
                  <a:pt x="9" y="116"/>
                </a:cubicBezTo>
                <a:cubicBezTo>
                  <a:pt x="9" y="115"/>
                  <a:pt x="9" y="115"/>
                  <a:pt x="9" y="115"/>
                </a:cubicBezTo>
                <a:cubicBezTo>
                  <a:pt x="4" y="103"/>
                  <a:pt x="0" y="89"/>
                  <a:pt x="2" y="75"/>
                </a:cubicBezTo>
                <a:cubicBezTo>
                  <a:pt x="2" y="75"/>
                  <a:pt x="2" y="75"/>
                  <a:pt x="2" y="75"/>
                </a:cubicBezTo>
                <a:cubicBezTo>
                  <a:pt x="3" y="67"/>
                  <a:pt x="7" y="55"/>
                  <a:pt x="7" y="55"/>
                </a:cubicBezTo>
                <a:cubicBezTo>
                  <a:pt x="9" y="49"/>
                  <a:pt x="12" y="45"/>
                  <a:pt x="15" y="40"/>
                </a:cubicBezTo>
                <a:cubicBezTo>
                  <a:pt x="17" y="36"/>
                  <a:pt x="17" y="36"/>
                  <a:pt x="17" y="36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40" y="13"/>
                  <a:pt x="52" y="8"/>
                  <a:pt x="65" y="5"/>
                </a:cubicBezTo>
                <a:cubicBezTo>
                  <a:pt x="66" y="5"/>
                  <a:pt x="66" y="5"/>
                  <a:pt x="66" y="5"/>
                </a:cubicBezTo>
                <a:cubicBezTo>
                  <a:pt x="86" y="4"/>
                  <a:pt x="86" y="4"/>
                  <a:pt x="86" y="4"/>
                </a:cubicBezTo>
                <a:cubicBezTo>
                  <a:pt x="86" y="4"/>
                  <a:pt x="86" y="4"/>
                  <a:pt x="86" y="4"/>
                </a:cubicBezTo>
                <a:cubicBezTo>
                  <a:pt x="100" y="5"/>
                  <a:pt x="112" y="10"/>
                  <a:pt x="124" y="18"/>
                </a:cubicBezTo>
                <a:cubicBezTo>
                  <a:pt x="125" y="18"/>
                  <a:pt x="125" y="18"/>
                  <a:pt x="125" y="18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29" y="22"/>
                  <a:pt x="129" y="22"/>
                  <a:pt x="129" y="22"/>
                </a:cubicBezTo>
                <a:cubicBezTo>
                  <a:pt x="137" y="14"/>
                  <a:pt x="147" y="10"/>
                  <a:pt x="158" y="10"/>
                </a:cubicBezTo>
                <a:cubicBezTo>
                  <a:pt x="159" y="10"/>
                  <a:pt x="160" y="10"/>
                  <a:pt x="161" y="10"/>
                </a:cubicBezTo>
                <a:cubicBezTo>
                  <a:pt x="171" y="10"/>
                  <a:pt x="180" y="15"/>
                  <a:pt x="187" y="22"/>
                </a:cubicBezTo>
                <a:cubicBezTo>
                  <a:pt x="189" y="19"/>
                  <a:pt x="192" y="17"/>
                  <a:pt x="195" y="15"/>
                </a:cubicBezTo>
                <a:cubicBezTo>
                  <a:pt x="206" y="5"/>
                  <a:pt x="220" y="0"/>
                  <a:pt x="235" y="0"/>
                </a:cubicBezTo>
                <a:cubicBezTo>
                  <a:pt x="236" y="0"/>
                  <a:pt x="238" y="0"/>
                  <a:pt x="240" y="0"/>
                </a:cubicBezTo>
                <a:cubicBezTo>
                  <a:pt x="256" y="1"/>
                  <a:pt x="272" y="9"/>
                  <a:pt x="282" y="22"/>
                </a:cubicBezTo>
                <a:cubicBezTo>
                  <a:pt x="282" y="22"/>
                  <a:pt x="282" y="22"/>
                  <a:pt x="282" y="22"/>
                </a:cubicBezTo>
                <a:cubicBezTo>
                  <a:pt x="291" y="35"/>
                  <a:pt x="291" y="35"/>
                  <a:pt x="291" y="35"/>
                </a:cubicBezTo>
                <a:cubicBezTo>
                  <a:pt x="291" y="35"/>
                  <a:pt x="291" y="35"/>
                  <a:pt x="291" y="35"/>
                </a:cubicBezTo>
                <a:cubicBezTo>
                  <a:pt x="296" y="45"/>
                  <a:pt x="298" y="56"/>
                  <a:pt x="297" y="67"/>
                </a:cubicBezTo>
                <a:cubicBezTo>
                  <a:pt x="297" y="67"/>
                  <a:pt x="297" y="67"/>
                  <a:pt x="297" y="67"/>
                </a:cubicBezTo>
                <a:cubicBezTo>
                  <a:pt x="296" y="69"/>
                  <a:pt x="296" y="69"/>
                  <a:pt x="296" y="69"/>
                </a:cubicBezTo>
                <a:cubicBezTo>
                  <a:pt x="293" y="84"/>
                  <a:pt x="293" y="84"/>
                  <a:pt x="293" y="84"/>
                </a:cubicBezTo>
                <a:cubicBezTo>
                  <a:pt x="293" y="85"/>
                  <a:pt x="293" y="85"/>
                  <a:pt x="293" y="85"/>
                </a:cubicBezTo>
                <a:cubicBezTo>
                  <a:pt x="289" y="95"/>
                  <a:pt x="283" y="104"/>
                  <a:pt x="275" y="111"/>
                </a:cubicBezTo>
                <a:cubicBezTo>
                  <a:pt x="263" y="120"/>
                  <a:pt x="249" y="125"/>
                  <a:pt x="235" y="125"/>
                </a:cubicBezTo>
                <a:cubicBezTo>
                  <a:pt x="234" y="125"/>
                  <a:pt x="233" y="125"/>
                  <a:pt x="232" y="125"/>
                </a:cubicBezTo>
                <a:cubicBezTo>
                  <a:pt x="226" y="141"/>
                  <a:pt x="214" y="153"/>
                  <a:pt x="199" y="160"/>
                </a:cubicBezTo>
                <a:cubicBezTo>
                  <a:pt x="191" y="163"/>
                  <a:pt x="183" y="165"/>
                  <a:pt x="175" y="165"/>
                </a:cubicBezTo>
                <a:close/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>
            <a:gradFill>
              <a:gsLst>
                <a:gs pos="77000">
                  <a:srgbClr val="6ED5FF">
                    <a:alpha val="10000"/>
                  </a:srgbClr>
                </a:gs>
                <a:gs pos="10000">
                  <a:srgbClr val="6ED5FF"/>
                </a:gs>
                <a:gs pos="0">
                  <a:srgbClr val="9BE2FF"/>
                </a:gs>
                <a:gs pos="25000">
                  <a:srgbClr val="6ED5FF">
                    <a:alpha val="10000"/>
                  </a:srgbClr>
                </a:gs>
                <a:gs pos="88000">
                  <a:srgbClr val="6ED5FF">
                    <a:alpha val="60000"/>
                  </a:srgbClr>
                </a:gs>
              </a:gsLst>
              <a:lin ang="189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sz="2400">
              <a:solidFill>
                <a:prstClr val="whit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27" name="iSľîḓe">
            <a:extLst>
              <a:ext uri="{FF2B5EF4-FFF2-40B4-BE49-F238E27FC236}">
                <a16:creationId xmlns:a16="http://schemas.microsoft.com/office/drawing/2014/main" id="{AB928D26-FB43-407F-B593-FE70FB51B9DE}"/>
              </a:ext>
            </a:extLst>
          </p:cNvPr>
          <p:cNvSpPr/>
          <p:nvPr/>
        </p:nvSpPr>
        <p:spPr bwMode="auto">
          <a:xfrm>
            <a:off x="5995640" y="3235796"/>
            <a:ext cx="565972" cy="301772"/>
          </a:xfrm>
          <a:custGeom>
            <a:avLst/>
            <a:gdLst>
              <a:gd name="T0" fmla="*/ 246 w 311"/>
              <a:gd name="T1" fmla="*/ 13 h 178"/>
              <a:gd name="T2" fmla="*/ 292 w 311"/>
              <a:gd name="T3" fmla="*/ 45 h 178"/>
              <a:gd name="T4" fmla="*/ 297 w 311"/>
              <a:gd name="T5" fmla="*/ 75 h 178"/>
              <a:gd name="T6" fmla="*/ 277 w 311"/>
              <a:gd name="T7" fmla="*/ 113 h 178"/>
              <a:gd name="T8" fmla="*/ 237 w 311"/>
              <a:gd name="T9" fmla="*/ 126 h 178"/>
              <a:gd name="T10" fmla="*/ 203 w 311"/>
              <a:gd name="T11" fmla="*/ 161 h 178"/>
              <a:gd name="T12" fmla="*/ 152 w 311"/>
              <a:gd name="T13" fmla="*/ 154 h 178"/>
              <a:gd name="T14" fmla="*/ 132 w 311"/>
              <a:gd name="T15" fmla="*/ 142 h 178"/>
              <a:gd name="T16" fmla="*/ 98 w 311"/>
              <a:gd name="T17" fmla="*/ 158 h 178"/>
              <a:gd name="T18" fmla="*/ 61 w 311"/>
              <a:gd name="T19" fmla="*/ 155 h 178"/>
              <a:gd name="T20" fmla="*/ 22 w 311"/>
              <a:gd name="T21" fmla="*/ 120 h 178"/>
              <a:gd name="T22" fmla="*/ 16 w 311"/>
              <a:gd name="T23" fmla="*/ 84 h 178"/>
              <a:gd name="T24" fmla="*/ 29 w 311"/>
              <a:gd name="T25" fmla="*/ 47 h 178"/>
              <a:gd name="T26" fmla="*/ 74 w 311"/>
              <a:gd name="T27" fmla="*/ 18 h 178"/>
              <a:gd name="T28" fmla="*/ 127 w 311"/>
              <a:gd name="T29" fmla="*/ 30 h 178"/>
              <a:gd name="T30" fmla="*/ 137 w 311"/>
              <a:gd name="T31" fmla="*/ 39 h 178"/>
              <a:gd name="T32" fmla="*/ 168 w 311"/>
              <a:gd name="T33" fmla="*/ 23 h 178"/>
              <a:gd name="T34" fmla="*/ 206 w 311"/>
              <a:gd name="T35" fmla="*/ 26 h 178"/>
              <a:gd name="T36" fmla="*/ 242 w 311"/>
              <a:gd name="T37" fmla="*/ 0 h 178"/>
              <a:gd name="T38" fmla="*/ 197 w 311"/>
              <a:gd name="T39" fmla="*/ 17 h 178"/>
              <a:gd name="T40" fmla="*/ 169 w 311"/>
              <a:gd name="T41" fmla="*/ 10 h 178"/>
              <a:gd name="T42" fmla="*/ 136 w 311"/>
              <a:gd name="T43" fmla="*/ 21 h 178"/>
              <a:gd name="T44" fmla="*/ 135 w 311"/>
              <a:gd name="T45" fmla="*/ 20 h 178"/>
              <a:gd name="T46" fmla="*/ 94 w 311"/>
              <a:gd name="T47" fmla="*/ 5 h 178"/>
              <a:gd name="T48" fmla="*/ 92 w 311"/>
              <a:gd name="T49" fmla="*/ 5 h 178"/>
              <a:gd name="T50" fmla="*/ 73 w 311"/>
              <a:gd name="T51" fmla="*/ 5 h 178"/>
              <a:gd name="T52" fmla="*/ 71 w 311"/>
              <a:gd name="T53" fmla="*/ 6 h 178"/>
              <a:gd name="T54" fmla="*/ 32 w 311"/>
              <a:gd name="T55" fmla="*/ 25 h 178"/>
              <a:gd name="T56" fmla="*/ 25 w 311"/>
              <a:gd name="T57" fmla="*/ 32 h 178"/>
              <a:gd name="T58" fmla="*/ 18 w 311"/>
              <a:gd name="T59" fmla="*/ 40 h 178"/>
              <a:gd name="T60" fmla="*/ 16 w 311"/>
              <a:gd name="T61" fmla="*/ 43 h 178"/>
              <a:gd name="T62" fmla="*/ 4 w 311"/>
              <a:gd name="T63" fmla="*/ 74 h 178"/>
              <a:gd name="T64" fmla="*/ 10 w 311"/>
              <a:gd name="T65" fmla="*/ 125 h 178"/>
              <a:gd name="T66" fmla="*/ 11 w 311"/>
              <a:gd name="T67" fmla="*/ 125 h 178"/>
              <a:gd name="T68" fmla="*/ 38 w 311"/>
              <a:gd name="T69" fmla="*/ 158 h 178"/>
              <a:gd name="T70" fmla="*/ 55 w 311"/>
              <a:gd name="T71" fmla="*/ 166 h 178"/>
              <a:gd name="T72" fmla="*/ 56 w 311"/>
              <a:gd name="T73" fmla="*/ 167 h 178"/>
              <a:gd name="T74" fmla="*/ 85 w 311"/>
              <a:gd name="T75" fmla="*/ 172 h 178"/>
              <a:gd name="T76" fmla="*/ 101 w 311"/>
              <a:gd name="T77" fmla="*/ 171 h 178"/>
              <a:gd name="T78" fmla="*/ 128 w 311"/>
              <a:gd name="T79" fmla="*/ 160 h 178"/>
              <a:gd name="T80" fmla="*/ 145 w 311"/>
              <a:gd name="T81" fmla="*/ 165 h 178"/>
              <a:gd name="T82" fmla="*/ 208 w 311"/>
              <a:gd name="T83" fmla="*/ 173 h 178"/>
              <a:gd name="T84" fmla="*/ 286 w 311"/>
              <a:gd name="T85" fmla="*/ 123 h 178"/>
              <a:gd name="T86" fmla="*/ 306 w 311"/>
              <a:gd name="T87" fmla="*/ 93 h 178"/>
              <a:gd name="T88" fmla="*/ 307 w 311"/>
              <a:gd name="T89" fmla="*/ 91 h 178"/>
              <a:gd name="T90" fmla="*/ 310 w 311"/>
              <a:gd name="T91" fmla="*/ 77 h 178"/>
              <a:gd name="T92" fmla="*/ 310 w 311"/>
              <a:gd name="T93" fmla="*/ 75 h 178"/>
              <a:gd name="T94" fmla="*/ 304 w 311"/>
              <a:gd name="T95" fmla="*/ 39 h 178"/>
              <a:gd name="T96" fmla="*/ 303 w 311"/>
              <a:gd name="T97" fmla="*/ 38 h 178"/>
              <a:gd name="T98" fmla="*/ 295 w 311"/>
              <a:gd name="T99" fmla="*/ 26 h 178"/>
              <a:gd name="T100" fmla="*/ 294 w 311"/>
              <a:gd name="T101" fmla="*/ 25 h 178"/>
              <a:gd name="T102" fmla="*/ 242 w 311"/>
              <a:gd name="T103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11" h="178">
                <a:moveTo>
                  <a:pt x="242" y="13"/>
                </a:moveTo>
                <a:cubicBezTo>
                  <a:pt x="243" y="13"/>
                  <a:pt x="245" y="13"/>
                  <a:pt x="246" y="13"/>
                </a:cubicBezTo>
                <a:cubicBezTo>
                  <a:pt x="261" y="15"/>
                  <a:pt x="275" y="22"/>
                  <a:pt x="284" y="33"/>
                </a:cubicBezTo>
                <a:cubicBezTo>
                  <a:pt x="287" y="37"/>
                  <a:pt x="289" y="41"/>
                  <a:pt x="292" y="45"/>
                </a:cubicBezTo>
                <a:cubicBezTo>
                  <a:pt x="296" y="54"/>
                  <a:pt x="298" y="64"/>
                  <a:pt x="297" y="74"/>
                </a:cubicBezTo>
                <a:cubicBezTo>
                  <a:pt x="297" y="74"/>
                  <a:pt x="297" y="75"/>
                  <a:pt x="297" y="75"/>
                </a:cubicBezTo>
                <a:cubicBezTo>
                  <a:pt x="296" y="80"/>
                  <a:pt x="295" y="85"/>
                  <a:pt x="294" y="90"/>
                </a:cubicBezTo>
                <a:cubicBezTo>
                  <a:pt x="290" y="99"/>
                  <a:pt x="285" y="107"/>
                  <a:pt x="277" y="113"/>
                </a:cubicBezTo>
                <a:cubicBezTo>
                  <a:pt x="267" y="121"/>
                  <a:pt x="255" y="126"/>
                  <a:pt x="242" y="126"/>
                </a:cubicBezTo>
                <a:cubicBezTo>
                  <a:pt x="240" y="126"/>
                  <a:pt x="239" y="126"/>
                  <a:pt x="237" y="126"/>
                </a:cubicBezTo>
                <a:cubicBezTo>
                  <a:pt x="236" y="126"/>
                  <a:pt x="235" y="126"/>
                  <a:pt x="234" y="125"/>
                </a:cubicBezTo>
                <a:cubicBezTo>
                  <a:pt x="230" y="141"/>
                  <a:pt x="219" y="154"/>
                  <a:pt x="203" y="161"/>
                </a:cubicBezTo>
                <a:cubicBezTo>
                  <a:pt x="196" y="164"/>
                  <a:pt x="189" y="165"/>
                  <a:pt x="182" y="165"/>
                </a:cubicBezTo>
                <a:cubicBezTo>
                  <a:pt x="171" y="165"/>
                  <a:pt x="160" y="161"/>
                  <a:pt x="152" y="154"/>
                </a:cubicBezTo>
                <a:cubicBezTo>
                  <a:pt x="145" y="150"/>
                  <a:pt x="139" y="145"/>
                  <a:pt x="134" y="140"/>
                </a:cubicBezTo>
                <a:cubicBezTo>
                  <a:pt x="133" y="141"/>
                  <a:pt x="133" y="141"/>
                  <a:pt x="132" y="142"/>
                </a:cubicBezTo>
                <a:cubicBezTo>
                  <a:pt x="129" y="145"/>
                  <a:pt x="125" y="147"/>
                  <a:pt x="121" y="149"/>
                </a:cubicBezTo>
                <a:cubicBezTo>
                  <a:pt x="114" y="154"/>
                  <a:pt x="109" y="155"/>
                  <a:pt x="98" y="158"/>
                </a:cubicBezTo>
                <a:cubicBezTo>
                  <a:pt x="94" y="159"/>
                  <a:pt x="89" y="159"/>
                  <a:pt x="85" y="159"/>
                </a:cubicBezTo>
                <a:cubicBezTo>
                  <a:pt x="77" y="159"/>
                  <a:pt x="69" y="158"/>
                  <a:pt x="61" y="155"/>
                </a:cubicBezTo>
                <a:cubicBezTo>
                  <a:pt x="56" y="152"/>
                  <a:pt x="50" y="149"/>
                  <a:pt x="45" y="147"/>
                </a:cubicBezTo>
                <a:cubicBezTo>
                  <a:pt x="35" y="140"/>
                  <a:pt x="28" y="131"/>
                  <a:pt x="22" y="120"/>
                </a:cubicBezTo>
                <a:cubicBezTo>
                  <a:pt x="18" y="109"/>
                  <a:pt x="13" y="95"/>
                  <a:pt x="16" y="83"/>
                </a:cubicBezTo>
                <a:cubicBezTo>
                  <a:pt x="16" y="84"/>
                  <a:pt x="16" y="84"/>
                  <a:pt x="16" y="84"/>
                </a:cubicBezTo>
                <a:cubicBezTo>
                  <a:pt x="15" y="84"/>
                  <a:pt x="18" y="69"/>
                  <a:pt x="20" y="64"/>
                </a:cubicBezTo>
                <a:cubicBezTo>
                  <a:pt x="22" y="58"/>
                  <a:pt x="26" y="53"/>
                  <a:pt x="29" y="47"/>
                </a:cubicBezTo>
                <a:cubicBezTo>
                  <a:pt x="33" y="43"/>
                  <a:pt x="37" y="38"/>
                  <a:pt x="41" y="34"/>
                </a:cubicBezTo>
                <a:cubicBezTo>
                  <a:pt x="50" y="26"/>
                  <a:pt x="61" y="21"/>
                  <a:pt x="74" y="18"/>
                </a:cubicBezTo>
                <a:cubicBezTo>
                  <a:pt x="80" y="18"/>
                  <a:pt x="86" y="18"/>
                  <a:pt x="92" y="17"/>
                </a:cubicBezTo>
                <a:cubicBezTo>
                  <a:pt x="105" y="18"/>
                  <a:pt x="117" y="23"/>
                  <a:pt x="127" y="30"/>
                </a:cubicBezTo>
                <a:cubicBezTo>
                  <a:pt x="127" y="30"/>
                  <a:pt x="127" y="30"/>
                  <a:pt x="127" y="30"/>
                </a:cubicBezTo>
                <a:cubicBezTo>
                  <a:pt x="130" y="33"/>
                  <a:pt x="134" y="36"/>
                  <a:pt x="137" y="39"/>
                </a:cubicBezTo>
                <a:cubicBezTo>
                  <a:pt x="143" y="29"/>
                  <a:pt x="154" y="23"/>
                  <a:pt x="165" y="23"/>
                </a:cubicBezTo>
                <a:cubicBezTo>
                  <a:pt x="166" y="23"/>
                  <a:pt x="167" y="23"/>
                  <a:pt x="168" y="23"/>
                </a:cubicBezTo>
                <a:cubicBezTo>
                  <a:pt x="179" y="24"/>
                  <a:pt x="189" y="31"/>
                  <a:pt x="194" y="40"/>
                </a:cubicBezTo>
                <a:cubicBezTo>
                  <a:pt x="197" y="35"/>
                  <a:pt x="201" y="30"/>
                  <a:pt x="206" y="26"/>
                </a:cubicBezTo>
                <a:cubicBezTo>
                  <a:pt x="216" y="18"/>
                  <a:pt x="229" y="13"/>
                  <a:pt x="242" y="13"/>
                </a:cubicBezTo>
                <a:moveTo>
                  <a:pt x="242" y="0"/>
                </a:moveTo>
                <a:cubicBezTo>
                  <a:pt x="242" y="0"/>
                  <a:pt x="242" y="0"/>
                  <a:pt x="242" y="0"/>
                </a:cubicBezTo>
                <a:cubicBezTo>
                  <a:pt x="226" y="0"/>
                  <a:pt x="210" y="6"/>
                  <a:pt x="197" y="17"/>
                </a:cubicBezTo>
                <a:cubicBezTo>
                  <a:pt x="196" y="18"/>
                  <a:pt x="195" y="19"/>
                  <a:pt x="194" y="20"/>
                </a:cubicBezTo>
                <a:cubicBezTo>
                  <a:pt x="187" y="14"/>
                  <a:pt x="178" y="11"/>
                  <a:pt x="169" y="10"/>
                </a:cubicBezTo>
                <a:cubicBezTo>
                  <a:pt x="168" y="10"/>
                  <a:pt x="167" y="10"/>
                  <a:pt x="165" y="10"/>
                </a:cubicBezTo>
                <a:cubicBezTo>
                  <a:pt x="155" y="10"/>
                  <a:pt x="144" y="14"/>
                  <a:pt x="136" y="21"/>
                </a:cubicBezTo>
                <a:cubicBezTo>
                  <a:pt x="135" y="20"/>
                  <a:pt x="135" y="20"/>
                  <a:pt x="135" y="20"/>
                </a:cubicBezTo>
                <a:cubicBezTo>
                  <a:pt x="135" y="20"/>
                  <a:pt x="135" y="20"/>
                  <a:pt x="135" y="20"/>
                </a:cubicBezTo>
                <a:cubicBezTo>
                  <a:pt x="135" y="19"/>
                  <a:pt x="135" y="19"/>
                  <a:pt x="135" y="19"/>
                </a:cubicBezTo>
                <a:cubicBezTo>
                  <a:pt x="122" y="11"/>
                  <a:pt x="108" y="6"/>
                  <a:pt x="94" y="5"/>
                </a:cubicBezTo>
                <a:cubicBezTo>
                  <a:pt x="93" y="4"/>
                  <a:pt x="93" y="4"/>
                  <a:pt x="93" y="4"/>
                </a:cubicBezTo>
                <a:cubicBezTo>
                  <a:pt x="92" y="5"/>
                  <a:pt x="92" y="5"/>
                  <a:pt x="92" y="5"/>
                </a:cubicBezTo>
                <a:cubicBezTo>
                  <a:pt x="90" y="5"/>
                  <a:pt x="90" y="5"/>
                  <a:pt x="90" y="5"/>
                </a:cubicBezTo>
                <a:cubicBezTo>
                  <a:pt x="73" y="5"/>
                  <a:pt x="73" y="5"/>
                  <a:pt x="73" y="5"/>
                </a:cubicBezTo>
                <a:cubicBezTo>
                  <a:pt x="72" y="6"/>
                  <a:pt x="72" y="6"/>
                  <a:pt x="72" y="6"/>
                </a:cubicBezTo>
                <a:cubicBezTo>
                  <a:pt x="71" y="6"/>
                  <a:pt x="71" y="6"/>
                  <a:pt x="71" y="6"/>
                </a:cubicBezTo>
                <a:cubicBezTo>
                  <a:pt x="57" y="8"/>
                  <a:pt x="44" y="15"/>
                  <a:pt x="33" y="24"/>
                </a:cubicBezTo>
                <a:cubicBezTo>
                  <a:pt x="32" y="25"/>
                  <a:pt x="32" y="25"/>
                  <a:pt x="32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25" y="32"/>
                  <a:pt x="25" y="32"/>
                  <a:pt x="25" y="32"/>
                </a:cubicBezTo>
                <a:cubicBezTo>
                  <a:pt x="19" y="38"/>
                  <a:pt x="19" y="38"/>
                  <a:pt x="19" y="38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1"/>
                  <a:pt x="18" y="41"/>
                  <a:pt x="18" y="41"/>
                </a:cubicBezTo>
                <a:cubicBezTo>
                  <a:pt x="17" y="42"/>
                  <a:pt x="17" y="43"/>
                  <a:pt x="16" y="43"/>
                </a:cubicBezTo>
                <a:cubicBezTo>
                  <a:pt x="13" y="48"/>
                  <a:pt x="10" y="54"/>
                  <a:pt x="8" y="60"/>
                </a:cubicBezTo>
                <a:cubicBezTo>
                  <a:pt x="7" y="61"/>
                  <a:pt x="6" y="64"/>
                  <a:pt x="4" y="74"/>
                </a:cubicBezTo>
                <a:cubicBezTo>
                  <a:pt x="4" y="77"/>
                  <a:pt x="3" y="79"/>
                  <a:pt x="3" y="81"/>
                </a:cubicBezTo>
                <a:cubicBezTo>
                  <a:pt x="0" y="97"/>
                  <a:pt x="5" y="112"/>
                  <a:pt x="10" y="125"/>
                </a:cubicBezTo>
                <a:cubicBezTo>
                  <a:pt x="10" y="125"/>
                  <a:pt x="10" y="125"/>
                  <a:pt x="10" y="125"/>
                </a:cubicBezTo>
                <a:cubicBezTo>
                  <a:pt x="11" y="125"/>
                  <a:pt x="11" y="125"/>
                  <a:pt x="11" y="125"/>
                </a:cubicBezTo>
                <a:cubicBezTo>
                  <a:pt x="17" y="138"/>
                  <a:pt x="26" y="149"/>
                  <a:pt x="38" y="157"/>
                </a:cubicBezTo>
                <a:cubicBezTo>
                  <a:pt x="38" y="158"/>
                  <a:pt x="38" y="158"/>
                  <a:pt x="38" y="158"/>
                </a:cubicBezTo>
                <a:cubicBezTo>
                  <a:pt x="39" y="158"/>
                  <a:pt x="39" y="158"/>
                  <a:pt x="39" y="158"/>
                </a:cubicBezTo>
                <a:cubicBezTo>
                  <a:pt x="55" y="166"/>
                  <a:pt x="55" y="166"/>
                  <a:pt x="55" y="166"/>
                </a:cubicBezTo>
                <a:cubicBezTo>
                  <a:pt x="55" y="166"/>
                  <a:pt x="55" y="166"/>
                  <a:pt x="55" y="166"/>
                </a:cubicBezTo>
                <a:cubicBezTo>
                  <a:pt x="56" y="167"/>
                  <a:pt x="56" y="167"/>
                  <a:pt x="56" y="167"/>
                </a:cubicBezTo>
                <a:cubicBezTo>
                  <a:pt x="57" y="167"/>
                  <a:pt x="57" y="167"/>
                  <a:pt x="57" y="167"/>
                </a:cubicBezTo>
                <a:cubicBezTo>
                  <a:pt x="66" y="171"/>
                  <a:pt x="75" y="172"/>
                  <a:pt x="85" y="172"/>
                </a:cubicBezTo>
                <a:cubicBezTo>
                  <a:pt x="90" y="172"/>
                  <a:pt x="95" y="172"/>
                  <a:pt x="100" y="171"/>
                </a:cubicBezTo>
                <a:cubicBezTo>
                  <a:pt x="101" y="171"/>
                  <a:pt x="101" y="171"/>
                  <a:pt x="101" y="171"/>
                </a:cubicBezTo>
                <a:cubicBezTo>
                  <a:pt x="101" y="171"/>
                  <a:pt x="101" y="171"/>
                  <a:pt x="101" y="171"/>
                </a:cubicBezTo>
                <a:cubicBezTo>
                  <a:pt x="112" y="168"/>
                  <a:pt x="119" y="166"/>
                  <a:pt x="128" y="160"/>
                </a:cubicBezTo>
                <a:cubicBezTo>
                  <a:pt x="130" y="159"/>
                  <a:pt x="131" y="158"/>
                  <a:pt x="133" y="157"/>
                </a:cubicBezTo>
                <a:cubicBezTo>
                  <a:pt x="137" y="160"/>
                  <a:pt x="141" y="162"/>
                  <a:pt x="145" y="165"/>
                </a:cubicBezTo>
                <a:cubicBezTo>
                  <a:pt x="155" y="173"/>
                  <a:pt x="168" y="178"/>
                  <a:pt x="182" y="178"/>
                </a:cubicBezTo>
                <a:cubicBezTo>
                  <a:pt x="191" y="178"/>
                  <a:pt x="200" y="176"/>
                  <a:pt x="208" y="173"/>
                </a:cubicBezTo>
                <a:cubicBezTo>
                  <a:pt x="224" y="166"/>
                  <a:pt x="236" y="154"/>
                  <a:pt x="243" y="139"/>
                </a:cubicBezTo>
                <a:cubicBezTo>
                  <a:pt x="259" y="139"/>
                  <a:pt x="274" y="133"/>
                  <a:pt x="286" y="123"/>
                </a:cubicBezTo>
                <a:cubicBezTo>
                  <a:pt x="295" y="115"/>
                  <a:pt x="302" y="105"/>
                  <a:pt x="306" y="94"/>
                </a:cubicBezTo>
                <a:cubicBezTo>
                  <a:pt x="306" y="93"/>
                  <a:pt x="306" y="93"/>
                  <a:pt x="306" y="93"/>
                </a:cubicBezTo>
                <a:cubicBezTo>
                  <a:pt x="306" y="92"/>
                  <a:pt x="306" y="92"/>
                  <a:pt x="306" y="92"/>
                </a:cubicBezTo>
                <a:cubicBezTo>
                  <a:pt x="307" y="91"/>
                  <a:pt x="307" y="91"/>
                  <a:pt x="307" y="91"/>
                </a:cubicBezTo>
                <a:cubicBezTo>
                  <a:pt x="308" y="87"/>
                  <a:pt x="309" y="82"/>
                  <a:pt x="309" y="78"/>
                </a:cubicBezTo>
                <a:cubicBezTo>
                  <a:pt x="310" y="77"/>
                  <a:pt x="310" y="77"/>
                  <a:pt x="310" y="77"/>
                </a:cubicBezTo>
                <a:cubicBezTo>
                  <a:pt x="310" y="76"/>
                  <a:pt x="310" y="76"/>
                  <a:pt x="310" y="76"/>
                </a:cubicBezTo>
                <a:cubicBezTo>
                  <a:pt x="310" y="75"/>
                  <a:pt x="310" y="75"/>
                  <a:pt x="310" y="75"/>
                </a:cubicBezTo>
                <a:cubicBezTo>
                  <a:pt x="310" y="75"/>
                  <a:pt x="310" y="75"/>
                  <a:pt x="310" y="75"/>
                </a:cubicBezTo>
                <a:cubicBezTo>
                  <a:pt x="311" y="62"/>
                  <a:pt x="309" y="50"/>
                  <a:pt x="304" y="39"/>
                </a:cubicBezTo>
                <a:cubicBezTo>
                  <a:pt x="303" y="39"/>
                  <a:pt x="303" y="39"/>
                  <a:pt x="303" y="39"/>
                </a:cubicBezTo>
                <a:cubicBezTo>
                  <a:pt x="303" y="38"/>
                  <a:pt x="303" y="38"/>
                  <a:pt x="303" y="38"/>
                </a:cubicBezTo>
                <a:cubicBezTo>
                  <a:pt x="302" y="36"/>
                  <a:pt x="302" y="36"/>
                  <a:pt x="302" y="36"/>
                </a:cubicBezTo>
                <a:cubicBezTo>
                  <a:pt x="299" y="33"/>
                  <a:pt x="297" y="29"/>
                  <a:pt x="295" y="26"/>
                </a:cubicBezTo>
                <a:cubicBezTo>
                  <a:pt x="295" y="25"/>
                  <a:pt x="295" y="25"/>
                  <a:pt x="295" y="25"/>
                </a:cubicBezTo>
                <a:cubicBezTo>
                  <a:pt x="294" y="25"/>
                  <a:pt x="294" y="25"/>
                  <a:pt x="294" y="25"/>
                </a:cubicBezTo>
                <a:cubicBezTo>
                  <a:pt x="282" y="11"/>
                  <a:pt x="265" y="2"/>
                  <a:pt x="247" y="1"/>
                </a:cubicBezTo>
                <a:cubicBezTo>
                  <a:pt x="246" y="0"/>
                  <a:pt x="244" y="0"/>
                  <a:pt x="242" y="0"/>
                </a:cubicBezTo>
                <a:close/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>
            <a:gradFill>
              <a:gsLst>
                <a:gs pos="77000">
                  <a:srgbClr val="6ED5FF">
                    <a:alpha val="10000"/>
                  </a:srgbClr>
                </a:gs>
                <a:gs pos="10000">
                  <a:srgbClr val="6ED5FF"/>
                </a:gs>
                <a:gs pos="0">
                  <a:srgbClr val="9BE2FF"/>
                </a:gs>
                <a:gs pos="25000">
                  <a:srgbClr val="6ED5FF">
                    <a:alpha val="10000"/>
                  </a:srgbClr>
                </a:gs>
                <a:gs pos="88000">
                  <a:srgbClr val="6ED5FF">
                    <a:alpha val="60000"/>
                  </a:srgbClr>
                </a:gs>
              </a:gsLst>
              <a:lin ang="189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sz="2400">
              <a:solidFill>
                <a:prstClr val="whit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28" name="íṥļíḓé">
            <a:extLst>
              <a:ext uri="{FF2B5EF4-FFF2-40B4-BE49-F238E27FC236}">
                <a16:creationId xmlns:a16="http://schemas.microsoft.com/office/drawing/2014/main" id="{6DFD8891-5460-4947-843D-E4EAEBF29D0A}"/>
              </a:ext>
            </a:extLst>
          </p:cNvPr>
          <p:cNvSpPr/>
          <p:nvPr/>
        </p:nvSpPr>
        <p:spPr bwMode="auto">
          <a:xfrm>
            <a:off x="5972190" y="2989613"/>
            <a:ext cx="504152" cy="368283"/>
          </a:xfrm>
          <a:custGeom>
            <a:avLst/>
            <a:gdLst>
              <a:gd name="T0" fmla="*/ 198 w 277"/>
              <a:gd name="T1" fmla="*/ 218 h 218"/>
              <a:gd name="T2" fmla="*/ 164 w 277"/>
              <a:gd name="T3" fmla="*/ 210 h 218"/>
              <a:gd name="T4" fmla="*/ 164 w 277"/>
              <a:gd name="T5" fmla="*/ 210 h 218"/>
              <a:gd name="T6" fmla="*/ 147 w 277"/>
              <a:gd name="T7" fmla="*/ 199 h 218"/>
              <a:gd name="T8" fmla="*/ 147 w 277"/>
              <a:gd name="T9" fmla="*/ 198 h 218"/>
              <a:gd name="T10" fmla="*/ 125 w 277"/>
              <a:gd name="T11" fmla="*/ 165 h 218"/>
              <a:gd name="T12" fmla="*/ 124 w 277"/>
              <a:gd name="T13" fmla="*/ 164 h 218"/>
              <a:gd name="T14" fmla="*/ 124 w 277"/>
              <a:gd name="T15" fmla="*/ 163 h 218"/>
              <a:gd name="T16" fmla="*/ 123 w 277"/>
              <a:gd name="T17" fmla="*/ 158 h 218"/>
              <a:gd name="T18" fmla="*/ 116 w 277"/>
              <a:gd name="T19" fmla="*/ 159 h 218"/>
              <a:gd name="T20" fmla="*/ 90 w 277"/>
              <a:gd name="T21" fmla="*/ 149 h 218"/>
              <a:gd name="T22" fmla="*/ 77 w 277"/>
              <a:gd name="T23" fmla="*/ 124 h 218"/>
              <a:gd name="T24" fmla="*/ 66 w 277"/>
              <a:gd name="T25" fmla="*/ 125 h 218"/>
              <a:gd name="T26" fmla="*/ 62 w 277"/>
              <a:gd name="T27" fmla="*/ 125 h 218"/>
              <a:gd name="T28" fmla="*/ 21 w 277"/>
              <a:gd name="T29" fmla="*/ 110 h 218"/>
              <a:gd name="T30" fmla="*/ 0 w 277"/>
              <a:gd name="T31" fmla="*/ 67 h 218"/>
              <a:gd name="T32" fmla="*/ 0 w 277"/>
              <a:gd name="T33" fmla="*/ 67 h 218"/>
              <a:gd name="T34" fmla="*/ 1 w 277"/>
              <a:gd name="T35" fmla="*/ 52 h 218"/>
              <a:gd name="T36" fmla="*/ 1 w 277"/>
              <a:gd name="T37" fmla="*/ 51 h 218"/>
              <a:gd name="T38" fmla="*/ 15 w 277"/>
              <a:gd name="T39" fmla="*/ 22 h 218"/>
              <a:gd name="T40" fmla="*/ 16 w 277"/>
              <a:gd name="T41" fmla="*/ 22 h 218"/>
              <a:gd name="T42" fmla="*/ 17 w 277"/>
              <a:gd name="T43" fmla="*/ 21 h 218"/>
              <a:gd name="T44" fmla="*/ 29 w 277"/>
              <a:gd name="T45" fmla="*/ 10 h 218"/>
              <a:gd name="T46" fmla="*/ 29 w 277"/>
              <a:gd name="T47" fmla="*/ 10 h 218"/>
              <a:gd name="T48" fmla="*/ 59 w 277"/>
              <a:gd name="T49" fmla="*/ 0 h 218"/>
              <a:gd name="T50" fmla="*/ 63 w 277"/>
              <a:gd name="T51" fmla="*/ 0 h 218"/>
              <a:gd name="T52" fmla="*/ 102 w 277"/>
              <a:gd name="T53" fmla="*/ 14 h 218"/>
              <a:gd name="T54" fmla="*/ 135 w 277"/>
              <a:gd name="T55" fmla="*/ 4 h 218"/>
              <a:gd name="T56" fmla="*/ 149 w 277"/>
              <a:gd name="T57" fmla="*/ 6 h 218"/>
              <a:gd name="T58" fmla="*/ 191 w 277"/>
              <a:gd name="T59" fmla="*/ 46 h 218"/>
              <a:gd name="T60" fmla="*/ 196 w 277"/>
              <a:gd name="T61" fmla="*/ 63 h 218"/>
              <a:gd name="T62" fmla="*/ 198 w 277"/>
              <a:gd name="T63" fmla="*/ 63 h 218"/>
              <a:gd name="T64" fmla="*/ 208 w 277"/>
              <a:gd name="T65" fmla="*/ 64 h 218"/>
              <a:gd name="T66" fmla="*/ 233 w 277"/>
              <a:gd name="T67" fmla="*/ 71 h 218"/>
              <a:gd name="T68" fmla="*/ 234 w 277"/>
              <a:gd name="T69" fmla="*/ 71 h 218"/>
              <a:gd name="T70" fmla="*/ 264 w 277"/>
              <a:gd name="T71" fmla="*/ 98 h 218"/>
              <a:gd name="T72" fmla="*/ 264 w 277"/>
              <a:gd name="T73" fmla="*/ 98 h 218"/>
              <a:gd name="T74" fmla="*/ 272 w 277"/>
              <a:gd name="T75" fmla="*/ 116 h 218"/>
              <a:gd name="T76" fmla="*/ 272 w 277"/>
              <a:gd name="T77" fmla="*/ 116 h 218"/>
              <a:gd name="T78" fmla="*/ 275 w 277"/>
              <a:gd name="T79" fmla="*/ 154 h 218"/>
              <a:gd name="T80" fmla="*/ 275 w 277"/>
              <a:gd name="T81" fmla="*/ 155 h 218"/>
              <a:gd name="T82" fmla="*/ 257 w 277"/>
              <a:gd name="T83" fmla="*/ 191 h 218"/>
              <a:gd name="T84" fmla="*/ 251 w 277"/>
              <a:gd name="T85" fmla="*/ 196 h 218"/>
              <a:gd name="T86" fmla="*/ 241 w 277"/>
              <a:gd name="T87" fmla="*/ 204 h 218"/>
              <a:gd name="T88" fmla="*/ 226 w 277"/>
              <a:gd name="T89" fmla="*/ 212 h 218"/>
              <a:gd name="T90" fmla="*/ 222 w 277"/>
              <a:gd name="T91" fmla="*/ 214 h 218"/>
              <a:gd name="T92" fmla="*/ 203 w 277"/>
              <a:gd name="T93" fmla="*/ 217 h 218"/>
              <a:gd name="T94" fmla="*/ 203 w 277"/>
              <a:gd name="T95" fmla="*/ 217 h 218"/>
              <a:gd name="T96" fmla="*/ 198 w 277"/>
              <a:gd name="T97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77" h="218">
                <a:moveTo>
                  <a:pt x="198" y="218"/>
                </a:moveTo>
                <a:cubicBezTo>
                  <a:pt x="186" y="218"/>
                  <a:pt x="175" y="215"/>
                  <a:pt x="164" y="210"/>
                </a:cubicBezTo>
                <a:cubicBezTo>
                  <a:pt x="164" y="210"/>
                  <a:pt x="164" y="210"/>
                  <a:pt x="164" y="210"/>
                </a:cubicBezTo>
                <a:cubicBezTo>
                  <a:pt x="147" y="199"/>
                  <a:pt x="147" y="199"/>
                  <a:pt x="147" y="199"/>
                </a:cubicBezTo>
                <a:cubicBezTo>
                  <a:pt x="147" y="198"/>
                  <a:pt x="147" y="198"/>
                  <a:pt x="147" y="198"/>
                </a:cubicBezTo>
                <a:cubicBezTo>
                  <a:pt x="137" y="189"/>
                  <a:pt x="129" y="178"/>
                  <a:pt x="125" y="165"/>
                </a:cubicBezTo>
                <a:cubicBezTo>
                  <a:pt x="124" y="164"/>
                  <a:pt x="124" y="164"/>
                  <a:pt x="124" y="164"/>
                </a:cubicBezTo>
                <a:cubicBezTo>
                  <a:pt x="124" y="163"/>
                  <a:pt x="124" y="163"/>
                  <a:pt x="124" y="163"/>
                </a:cubicBezTo>
                <a:cubicBezTo>
                  <a:pt x="123" y="158"/>
                  <a:pt x="123" y="158"/>
                  <a:pt x="123" y="158"/>
                </a:cubicBezTo>
                <a:cubicBezTo>
                  <a:pt x="121" y="158"/>
                  <a:pt x="118" y="159"/>
                  <a:pt x="116" y="159"/>
                </a:cubicBezTo>
                <a:cubicBezTo>
                  <a:pt x="106" y="159"/>
                  <a:pt x="97" y="155"/>
                  <a:pt x="90" y="149"/>
                </a:cubicBezTo>
                <a:cubicBezTo>
                  <a:pt x="82" y="142"/>
                  <a:pt x="78" y="133"/>
                  <a:pt x="77" y="124"/>
                </a:cubicBezTo>
                <a:cubicBezTo>
                  <a:pt x="73" y="124"/>
                  <a:pt x="70" y="125"/>
                  <a:pt x="66" y="125"/>
                </a:cubicBezTo>
                <a:cubicBezTo>
                  <a:pt x="65" y="125"/>
                  <a:pt x="63" y="125"/>
                  <a:pt x="62" y="125"/>
                </a:cubicBezTo>
                <a:cubicBezTo>
                  <a:pt x="47" y="125"/>
                  <a:pt x="32" y="120"/>
                  <a:pt x="21" y="110"/>
                </a:cubicBezTo>
                <a:cubicBezTo>
                  <a:pt x="9" y="99"/>
                  <a:pt x="1" y="83"/>
                  <a:pt x="0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1" y="52"/>
                  <a:pt x="1" y="52"/>
                  <a:pt x="1" y="52"/>
                </a:cubicBezTo>
                <a:cubicBezTo>
                  <a:pt x="1" y="51"/>
                  <a:pt x="1" y="51"/>
                  <a:pt x="1" y="51"/>
                </a:cubicBezTo>
                <a:cubicBezTo>
                  <a:pt x="3" y="40"/>
                  <a:pt x="8" y="31"/>
                  <a:pt x="15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7" y="21"/>
                  <a:pt x="17" y="21"/>
                  <a:pt x="17" y="21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38" y="4"/>
                  <a:pt x="48" y="1"/>
                  <a:pt x="59" y="0"/>
                </a:cubicBezTo>
                <a:cubicBezTo>
                  <a:pt x="60" y="0"/>
                  <a:pt x="62" y="0"/>
                  <a:pt x="63" y="0"/>
                </a:cubicBezTo>
                <a:cubicBezTo>
                  <a:pt x="77" y="0"/>
                  <a:pt x="91" y="5"/>
                  <a:pt x="102" y="14"/>
                </a:cubicBezTo>
                <a:cubicBezTo>
                  <a:pt x="112" y="8"/>
                  <a:pt x="123" y="4"/>
                  <a:pt x="135" y="4"/>
                </a:cubicBezTo>
                <a:cubicBezTo>
                  <a:pt x="140" y="4"/>
                  <a:pt x="144" y="5"/>
                  <a:pt x="149" y="6"/>
                </a:cubicBezTo>
                <a:cubicBezTo>
                  <a:pt x="170" y="11"/>
                  <a:pt x="186" y="27"/>
                  <a:pt x="191" y="46"/>
                </a:cubicBezTo>
                <a:cubicBezTo>
                  <a:pt x="193" y="52"/>
                  <a:pt x="195" y="58"/>
                  <a:pt x="196" y="63"/>
                </a:cubicBezTo>
                <a:cubicBezTo>
                  <a:pt x="197" y="63"/>
                  <a:pt x="197" y="63"/>
                  <a:pt x="198" y="63"/>
                </a:cubicBezTo>
                <a:cubicBezTo>
                  <a:pt x="201" y="63"/>
                  <a:pt x="204" y="64"/>
                  <a:pt x="208" y="64"/>
                </a:cubicBezTo>
                <a:cubicBezTo>
                  <a:pt x="216" y="65"/>
                  <a:pt x="223" y="67"/>
                  <a:pt x="233" y="71"/>
                </a:cubicBezTo>
                <a:cubicBezTo>
                  <a:pt x="234" y="71"/>
                  <a:pt x="234" y="71"/>
                  <a:pt x="234" y="71"/>
                </a:cubicBezTo>
                <a:cubicBezTo>
                  <a:pt x="246" y="78"/>
                  <a:pt x="256" y="87"/>
                  <a:pt x="264" y="98"/>
                </a:cubicBezTo>
                <a:cubicBezTo>
                  <a:pt x="264" y="98"/>
                  <a:pt x="264" y="98"/>
                  <a:pt x="264" y="98"/>
                </a:cubicBezTo>
                <a:cubicBezTo>
                  <a:pt x="272" y="116"/>
                  <a:pt x="272" y="116"/>
                  <a:pt x="272" y="116"/>
                </a:cubicBezTo>
                <a:cubicBezTo>
                  <a:pt x="272" y="116"/>
                  <a:pt x="272" y="116"/>
                  <a:pt x="272" y="116"/>
                </a:cubicBezTo>
                <a:cubicBezTo>
                  <a:pt x="277" y="128"/>
                  <a:pt x="277" y="141"/>
                  <a:pt x="275" y="154"/>
                </a:cubicBezTo>
                <a:cubicBezTo>
                  <a:pt x="275" y="155"/>
                  <a:pt x="275" y="155"/>
                  <a:pt x="275" y="155"/>
                </a:cubicBezTo>
                <a:cubicBezTo>
                  <a:pt x="272" y="167"/>
                  <a:pt x="267" y="182"/>
                  <a:pt x="257" y="191"/>
                </a:cubicBezTo>
                <a:cubicBezTo>
                  <a:pt x="255" y="192"/>
                  <a:pt x="254" y="194"/>
                  <a:pt x="251" y="196"/>
                </a:cubicBezTo>
                <a:cubicBezTo>
                  <a:pt x="247" y="200"/>
                  <a:pt x="243" y="203"/>
                  <a:pt x="241" y="204"/>
                </a:cubicBezTo>
                <a:cubicBezTo>
                  <a:pt x="236" y="208"/>
                  <a:pt x="231" y="210"/>
                  <a:pt x="226" y="212"/>
                </a:cubicBezTo>
                <a:cubicBezTo>
                  <a:pt x="222" y="214"/>
                  <a:pt x="222" y="214"/>
                  <a:pt x="222" y="214"/>
                </a:cubicBezTo>
                <a:cubicBezTo>
                  <a:pt x="203" y="217"/>
                  <a:pt x="203" y="217"/>
                  <a:pt x="203" y="217"/>
                </a:cubicBezTo>
                <a:cubicBezTo>
                  <a:pt x="203" y="217"/>
                  <a:pt x="203" y="217"/>
                  <a:pt x="203" y="217"/>
                </a:cubicBezTo>
                <a:cubicBezTo>
                  <a:pt x="201" y="217"/>
                  <a:pt x="199" y="218"/>
                  <a:pt x="198" y="218"/>
                </a:cubicBezTo>
                <a:close/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>
            <a:gradFill>
              <a:gsLst>
                <a:gs pos="77000">
                  <a:srgbClr val="6ED5FF">
                    <a:alpha val="10000"/>
                  </a:srgbClr>
                </a:gs>
                <a:gs pos="10000">
                  <a:srgbClr val="6ED5FF"/>
                </a:gs>
                <a:gs pos="0">
                  <a:srgbClr val="9BE2FF"/>
                </a:gs>
                <a:gs pos="25000">
                  <a:srgbClr val="6ED5FF">
                    <a:alpha val="10000"/>
                  </a:srgbClr>
                </a:gs>
                <a:gs pos="88000">
                  <a:srgbClr val="6ED5FF">
                    <a:alpha val="60000"/>
                  </a:srgbClr>
                </a:gs>
              </a:gsLst>
              <a:lin ang="189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sz="2400">
              <a:solidFill>
                <a:prstClr val="whit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29" name="îṣḻíḋe">
            <a:extLst>
              <a:ext uri="{FF2B5EF4-FFF2-40B4-BE49-F238E27FC236}">
                <a16:creationId xmlns:a16="http://schemas.microsoft.com/office/drawing/2014/main" id="{16595B1B-1A86-455A-A5C4-EA3FDC473508}"/>
              </a:ext>
            </a:extLst>
          </p:cNvPr>
          <p:cNvSpPr/>
          <p:nvPr/>
        </p:nvSpPr>
        <p:spPr bwMode="auto">
          <a:xfrm>
            <a:off x="5961532" y="2978693"/>
            <a:ext cx="527601" cy="389128"/>
          </a:xfrm>
          <a:custGeom>
            <a:avLst/>
            <a:gdLst>
              <a:gd name="T0" fmla="*/ 106 w 290"/>
              <a:gd name="T1" fmla="*/ 26 h 230"/>
              <a:gd name="T2" fmla="*/ 141 w 290"/>
              <a:gd name="T3" fmla="*/ 17 h 230"/>
              <a:gd name="T4" fmla="*/ 191 w 290"/>
              <a:gd name="T5" fmla="*/ 54 h 230"/>
              <a:gd name="T6" fmla="*/ 199 w 290"/>
              <a:gd name="T7" fmla="*/ 76 h 230"/>
              <a:gd name="T8" fmla="*/ 213 w 290"/>
              <a:gd name="T9" fmla="*/ 77 h 230"/>
              <a:gd name="T10" fmla="*/ 264 w 290"/>
              <a:gd name="T11" fmla="*/ 108 h 230"/>
              <a:gd name="T12" fmla="*/ 275 w 290"/>
              <a:gd name="T13" fmla="*/ 159 h 230"/>
              <a:gd name="T14" fmla="*/ 259 w 290"/>
              <a:gd name="T15" fmla="*/ 192 h 230"/>
              <a:gd name="T16" fmla="*/ 226 w 290"/>
              <a:gd name="T17" fmla="*/ 214 h 230"/>
              <a:gd name="T18" fmla="*/ 204 w 290"/>
              <a:gd name="T19" fmla="*/ 217 h 230"/>
              <a:gd name="T20" fmla="*/ 157 w 290"/>
              <a:gd name="T21" fmla="*/ 200 h 230"/>
              <a:gd name="T22" fmla="*/ 137 w 290"/>
              <a:gd name="T23" fmla="*/ 169 h 230"/>
              <a:gd name="T24" fmla="*/ 122 w 290"/>
              <a:gd name="T25" fmla="*/ 158 h 230"/>
              <a:gd name="T26" fmla="*/ 89 w 290"/>
              <a:gd name="T27" fmla="*/ 121 h 230"/>
              <a:gd name="T28" fmla="*/ 68 w 290"/>
              <a:gd name="T29" fmla="*/ 125 h 230"/>
              <a:gd name="T30" fmla="*/ 13 w 290"/>
              <a:gd name="T31" fmla="*/ 73 h 230"/>
              <a:gd name="T32" fmla="*/ 26 w 290"/>
              <a:gd name="T33" fmla="*/ 32 h 230"/>
              <a:gd name="T34" fmla="*/ 39 w 290"/>
              <a:gd name="T35" fmla="*/ 22 h 230"/>
              <a:gd name="T36" fmla="*/ 69 w 290"/>
              <a:gd name="T37" fmla="*/ 12 h 230"/>
              <a:gd name="T38" fmla="*/ 65 w 290"/>
              <a:gd name="T39" fmla="*/ 0 h 230"/>
              <a:gd name="T40" fmla="*/ 31 w 290"/>
              <a:gd name="T41" fmla="*/ 11 h 230"/>
              <a:gd name="T42" fmla="*/ 23 w 290"/>
              <a:gd name="T43" fmla="*/ 18 h 230"/>
              <a:gd name="T44" fmla="*/ 19 w 290"/>
              <a:gd name="T45" fmla="*/ 22 h 230"/>
              <a:gd name="T46" fmla="*/ 18 w 290"/>
              <a:gd name="T47" fmla="*/ 22 h 230"/>
              <a:gd name="T48" fmla="*/ 17 w 290"/>
              <a:gd name="T49" fmla="*/ 23 h 230"/>
              <a:gd name="T50" fmla="*/ 1 w 290"/>
              <a:gd name="T51" fmla="*/ 56 h 230"/>
              <a:gd name="T52" fmla="*/ 1 w 290"/>
              <a:gd name="T53" fmla="*/ 58 h 230"/>
              <a:gd name="T54" fmla="*/ 0 w 290"/>
              <a:gd name="T55" fmla="*/ 72 h 230"/>
              <a:gd name="T56" fmla="*/ 0 w 290"/>
              <a:gd name="T57" fmla="*/ 74 h 230"/>
              <a:gd name="T58" fmla="*/ 68 w 290"/>
              <a:gd name="T59" fmla="*/ 138 h 230"/>
              <a:gd name="T60" fmla="*/ 78 w 290"/>
              <a:gd name="T61" fmla="*/ 137 h 230"/>
              <a:gd name="T62" fmla="*/ 122 w 290"/>
              <a:gd name="T63" fmla="*/ 171 h 230"/>
              <a:gd name="T64" fmla="*/ 124 w 290"/>
              <a:gd name="T65" fmla="*/ 172 h 230"/>
              <a:gd name="T66" fmla="*/ 149 w 290"/>
              <a:gd name="T67" fmla="*/ 209 h 230"/>
              <a:gd name="T68" fmla="*/ 150 w 290"/>
              <a:gd name="T69" fmla="*/ 210 h 230"/>
              <a:gd name="T70" fmla="*/ 166 w 290"/>
              <a:gd name="T71" fmla="*/ 221 h 230"/>
              <a:gd name="T72" fmla="*/ 167 w 290"/>
              <a:gd name="T73" fmla="*/ 222 h 230"/>
              <a:gd name="T74" fmla="*/ 209 w 290"/>
              <a:gd name="T75" fmla="*/ 230 h 230"/>
              <a:gd name="T76" fmla="*/ 211 w 290"/>
              <a:gd name="T77" fmla="*/ 230 h 230"/>
              <a:gd name="T78" fmla="*/ 229 w 290"/>
              <a:gd name="T79" fmla="*/ 226 h 230"/>
              <a:gd name="T80" fmla="*/ 231 w 290"/>
              <a:gd name="T81" fmla="*/ 225 h 230"/>
              <a:gd name="T82" fmla="*/ 250 w 290"/>
              <a:gd name="T83" fmla="*/ 216 h 230"/>
              <a:gd name="T84" fmla="*/ 267 w 290"/>
              <a:gd name="T85" fmla="*/ 202 h 230"/>
              <a:gd name="T86" fmla="*/ 287 w 290"/>
              <a:gd name="T87" fmla="*/ 162 h 230"/>
              <a:gd name="T88" fmla="*/ 287 w 290"/>
              <a:gd name="T89" fmla="*/ 162 h 230"/>
              <a:gd name="T90" fmla="*/ 284 w 290"/>
              <a:gd name="T91" fmla="*/ 119 h 230"/>
              <a:gd name="T92" fmla="*/ 282 w 290"/>
              <a:gd name="T93" fmla="*/ 114 h 230"/>
              <a:gd name="T94" fmla="*/ 276 w 290"/>
              <a:gd name="T95" fmla="*/ 101 h 230"/>
              <a:gd name="T96" fmla="*/ 242 w 290"/>
              <a:gd name="T97" fmla="*/ 72 h 230"/>
              <a:gd name="T98" fmla="*/ 241 w 290"/>
              <a:gd name="T99" fmla="*/ 71 h 230"/>
              <a:gd name="T100" fmla="*/ 208 w 290"/>
              <a:gd name="T101" fmla="*/ 63 h 230"/>
              <a:gd name="T102" fmla="*/ 157 w 290"/>
              <a:gd name="T103" fmla="*/ 6 h 230"/>
              <a:gd name="T104" fmla="*/ 109 w 290"/>
              <a:gd name="T105" fmla="*/ 12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0" h="230">
                <a:moveTo>
                  <a:pt x="69" y="12"/>
                </a:moveTo>
                <a:cubicBezTo>
                  <a:pt x="82" y="12"/>
                  <a:pt x="96" y="17"/>
                  <a:pt x="106" y="26"/>
                </a:cubicBezTo>
                <a:cubicBezTo>
                  <a:pt x="106" y="27"/>
                  <a:pt x="107" y="28"/>
                  <a:pt x="108" y="28"/>
                </a:cubicBezTo>
                <a:cubicBezTo>
                  <a:pt x="117" y="21"/>
                  <a:pt x="129" y="17"/>
                  <a:pt x="141" y="17"/>
                </a:cubicBezTo>
                <a:cubicBezTo>
                  <a:pt x="145" y="17"/>
                  <a:pt x="149" y="17"/>
                  <a:pt x="154" y="18"/>
                </a:cubicBezTo>
                <a:cubicBezTo>
                  <a:pt x="173" y="23"/>
                  <a:pt x="187" y="37"/>
                  <a:pt x="191" y="54"/>
                </a:cubicBezTo>
                <a:cubicBezTo>
                  <a:pt x="194" y="61"/>
                  <a:pt x="196" y="69"/>
                  <a:pt x="197" y="76"/>
                </a:cubicBezTo>
                <a:cubicBezTo>
                  <a:pt x="198" y="76"/>
                  <a:pt x="199" y="76"/>
                  <a:pt x="199" y="76"/>
                </a:cubicBezTo>
                <a:cubicBezTo>
                  <a:pt x="201" y="76"/>
                  <a:pt x="202" y="76"/>
                  <a:pt x="204" y="76"/>
                </a:cubicBezTo>
                <a:cubicBezTo>
                  <a:pt x="207" y="76"/>
                  <a:pt x="210" y="76"/>
                  <a:pt x="213" y="77"/>
                </a:cubicBezTo>
                <a:cubicBezTo>
                  <a:pt x="221" y="77"/>
                  <a:pt x="226" y="79"/>
                  <a:pt x="237" y="83"/>
                </a:cubicBezTo>
                <a:cubicBezTo>
                  <a:pt x="248" y="89"/>
                  <a:pt x="257" y="97"/>
                  <a:pt x="264" y="108"/>
                </a:cubicBezTo>
                <a:cubicBezTo>
                  <a:pt x="267" y="113"/>
                  <a:pt x="270" y="118"/>
                  <a:pt x="272" y="124"/>
                </a:cubicBezTo>
                <a:cubicBezTo>
                  <a:pt x="276" y="135"/>
                  <a:pt x="277" y="147"/>
                  <a:pt x="275" y="159"/>
                </a:cubicBezTo>
                <a:cubicBezTo>
                  <a:pt x="272" y="170"/>
                  <a:pt x="267" y="184"/>
                  <a:pt x="258" y="192"/>
                </a:cubicBezTo>
                <a:cubicBezTo>
                  <a:pt x="259" y="192"/>
                  <a:pt x="259" y="192"/>
                  <a:pt x="259" y="192"/>
                </a:cubicBezTo>
                <a:cubicBezTo>
                  <a:pt x="259" y="192"/>
                  <a:pt x="248" y="202"/>
                  <a:pt x="243" y="205"/>
                </a:cubicBezTo>
                <a:cubicBezTo>
                  <a:pt x="238" y="209"/>
                  <a:pt x="232" y="211"/>
                  <a:pt x="226" y="214"/>
                </a:cubicBezTo>
                <a:cubicBezTo>
                  <a:pt x="220" y="215"/>
                  <a:pt x="214" y="216"/>
                  <a:pt x="208" y="217"/>
                </a:cubicBezTo>
                <a:cubicBezTo>
                  <a:pt x="207" y="217"/>
                  <a:pt x="205" y="217"/>
                  <a:pt x="204" y="217"/>
                </a:cubicBezTo>
                <a:cubicBezTo>
                  <a:pt x="193" y="217"/>
                  <a:pt x="183" y="215"/>
                  <a:pt x="173" y="210"/>
                </a:cubicBezTo>
                <a:cubicBezTo>
                  <a:pt x="168" y="207"/>
                  <a:pt x="162" y="203"/>
                  <a:pt x="157" y="200"/>
                </a:cubicBezTo>
                <a:cubicBezTo>
                  <a:pt x="148" y="191"/>
                  <a:pt x="141" y="181"/>
                  <a:pt x="137" y="169"/>
                </a:cubicBezTo>
                <a:cubicBezTo>
                  <a:pt x="137" y="169"/>
                  <a:pt x="137" y="169"/>
                  <a:pt x="137" y="169"/>
                </a:cubicBezTo>
                <a:cubicBezTo>
                  <a:pt x="136" y="164"/>
                  <a:pt x="135" y="160"/>
                  <a:pt x="134" y="156"/>
                </a:cubicBezTo>
                <a:cubicBezTo>
                  <a:pt x="130" y="157"/>
                  <a:pt x="126" y="158"/>
                  <a:pt x="122" y="158"/>
                </a:cubicBezTo>
                <a:cubicBezTo>
                  <a:pt x="114" y="158"/>
                  <a:pt x="106" y="155"/>
                  <a:pt x="100" y="150"/>
                </a:cubicBezTo>
                <a:cubicBezTo>
                  <a:pt x="91" y="142"/>
                  <a:pt x="88" y="131"/>
                  <a:pt x="89" y="121"/>
                </a:cubicBezTo>
                <a:cubicBezTo>
                  <a:pt x="84" y="123"/>
                  <a:pt x="78" y="124"/>
                  <a:pt x="72" y="125"/>
                </a:cubicBezTo>
                <a:cubicBezTo>
                  <a:pt x="70" y="125"/>
                  <a:pt x="69" y="125"/>
                  <a:pt x="68" y="125"/>
                </a:cubicBezTo>
                <a:cubicBezTo>
                  <a:pt x="55" y="125"/>
                  <a:pt x="41" y="120"/>
                  <a:pt x="31" y="111"/>
                </a:cubicBezTo>
                <a:cubicBezTo>
                  <a:pt x="20" y="101"/>
                  <a:pt x="13" y="87"/>
                  <a:pt x="13" y="73"/>
                </a:cubicBezTo>
                <a:cubicBezTo>
                  <a:pt x="13" y="68"/>
                  <a:pt x="13" y="63"/>
                  <a:pt x="13" y="58"/>
                </a:cubicBezTo>
                <a:cubicBezTo>
                  <a:pt x="15" y="49"/>
                  <a:pt x="20" y="40"/>
                  <a:pt x="26" y="32"/>
                </a:cubicBezTo>
                <a:cubicBezTo>
                  <a:pt x="27" y="32"/>
                  <a:pt x="27" y="32"/>
                  <a:pt x="27" y="31"/>
                </a:cubicBezTo>
                <a:cubicBezTo>
                  <a:pt x="31" y="28"/>
                  <a:pt x="35" y="25"/>
                  <a:pt x="39" y="22"/>
                </a:cubicBezTo>
                <a:cubicBezTo>
                  <a:pt x="47" y="16"/>
                  <a:pt x="56" y="13"/>
                  <a:pt x="66" y="13"/>
                </a:cubicBezTo>
                <a:cubicBezTo>
                  <a:pt x="67" y="13"/>
                  <a:pt x="68" y="12"/>
                  <a:pt x="69" y="12"/>
                </a:cubicBezTo>
                <a:moveTo>
                  <a:pt x="69" y="0"/>
                </a:moveTo>
                <a:cubicBezTo>
                  <a:pt x="68" y="0"/>
                  <a:pt x="66" y="0"/>
                  <a:pt x="65" y="0"/>
                </a:cubicBezTo>
                <a:cubicBezTo>
                  <a:pt x="53" y="1"/>
                  <a:pt x="42" y="4"/>
                  <a:pt x="32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0" y="12"/>
                  <a:pt x="30" y="12"/>
                  <a:pt x="30" y="12"/>
                </a:cubicBezTo>
                <a:cubicBezTo>
                  <a:pt x="23" y="18"/>
                  <a:pt x="23" y="18"/>
                  <a:pt x="23" y="18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3"/>
                  <a:pt x="18" y="23"/>
                  <a:pt x="1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4"/>
                  <a:pt x="17" y="24"/>
                  <a:pt x="17" y="24"/>
                </a:cubicBezTo>
                <a:cubicBezTo>
                  <a:pt x="9" y="33"/>
                  <a:pt x="3" y="44"/>
                  <a:pt x="1" y="56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8"/>
                  <a:pt x="1" y="58"/>
                  <a:pt x="1" y="58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4"/>
                  <a:pt x="0" y="74"/>
                  <a:pt x="0" y="74"/>
                </a:cubicBezTo>
                <a:cubicBezTo>
                  <a:pt x="1" y="92"/>
                  <a:pt x="9" y="109"/>
                  <a:pt x="23" y="121"/>
                </a:cubicBezTo>
                <a:cubicBezTo>
                  <a:pt x="35" y="132"/>
                  <a:pt x="51" y="138"/>
                  <a:pt x="68" y="138"/>
                </a:cubicBezTo>
                <a:cubicBezTo>
                  <a:pt x="70" y="138"/>
                  <a:pt x="71" y="138"/>
                  <a:pt x="72" y="138"/>
                </a:cubicBezTo>
                <a:cubicBezTo>
                  <a:pt x="74" y="137"/>
                  <a:pt x="76" y="137"/>
                  <a:pt x="78" y="137"/>
                </a:cubicBezTo>
                <a:cubicBezTo>
                  <a:pt x="80" y="146"/>
                  <a:pt x="85" y="154"/>
                  <a:pt x="91" y="160"/>
                </a:cubicBezTo>
                <a:cubicBezTo>
                  <a:pt x="100" y="167"/>
                  <a:pt x="111" y="171"/>
                  <a:pt x="122" y="171"/>
                </a:cubicBezTo>
                <a:cubicBezTo>
                  <a:pt x="123" y="171"/>
                  <a:pt x="123" y="171"/>
                  <a:pt x="124" y="171"/>
                </a:cubicBezTo>
                <a:cubicBezTo>
                  <a:pt x="124" y="172"/>
                  <a:pt x="124" y="172"/>
                  <a:pt x="124" y="172"/>
                </a:cubicBezTo>
                <a:cubicBezTo>
                  <a:pt x="125" y="174"/>
                  <a:pt x="125" y="174"/>
                  <a:pt x="125" y="174"/>
                </a:cubicBezTo>
                <a:cubicBezTo>
                  <a:pt x="130" y="188"/>
                  <a:pt x="138" y="199"/>
                  <a:pt x="149" y="209"/>
                </a:cubicBezTo>
                <a:cubicBezTo>
                  <a:pt x="149" y="210"/>
                  <a:pt x="149" y="210"/>
                  <a:pt x="149" y="210"/>
                </a:cubicBezTo>
                <a:cubicBezTo>
                  <a:pt x="150" y="210"/>
                  <a:pt x="150" y="210"/>
                  <a:pt x="150" y="210"/>
                </a:cubicBezTo>
                <a:cubicBezTo>
                  <a:pt x="158" y="215"/>
                  <a:pt x="158" y="215"/>
                  <a:pt x="158" y="215"/>
                </a:cubicBezTo>
                <a:cubicBezTo>
                  <a:pt x="166" y="221"/>
                  <a:pt x="166" y="221"/>
                  <a:pt x="166" y="221"/>
                </a:cubicBezTo>
                <a:cubicBezTo>
                  <a:pt x="167" y="221"/>
                  <a:pt x="167" y="221"/>
                  <a:pt x="167" y="221"/>
                </a:cubicBezTo>
                <a:cubicBezTo>
                  <a:pt x="167" y="222"/>
                  <a:pt x="167" y="222"/>
                  <a:pt x="167" y="222"/>
                </a:cubicBezTo>
                <a:cubicBezTo>
                  <a:pt x="179" y="227"/>
                  <a:pt x="191" y="230"/>
                  <a:pt x="204" y="230"/>
                </a:cubicBezTo>
                <a:cubicBezTo>
                  <a:pt x="206" y="230"/>
                  <a:pt x="207" y="230"/>
                  <a:pt x="209" y="230"/>
                </a:cubicBezTo>
                <a:cubicBezTo>
                  <a:pt x="210" y="230"/>
                  <a:pt x="210" y="230"/>
                  <a:pt x="210" y="230"/>
                </a:cubicBezTo>
                <a:cubicBezTo>
                  <a:pt x="211" y="230"/>
                  <a:pt x="211" y="230"/>
                  <a:pt x="211" y="230"/>
                </a:cubicBezTo>
                <a:cubicBezTo>
                  <a:pt x="213" y="229"/>
                  <a:pt x="213" y="229"/>
                  <a:pt x="213" y="229"/>
                </a:cubicBezTo>
                <a:cubicBezTo>
                  <a:pt x="229" y="226"/>
                  <a:pt x="229" y="226"/>
                  <a:pt x="229" y="226"/>
                </a:cubicBezTo>
                <a:cubicBezTo>
                  <a:pt x="230" y="226"/>
                  <a:pt x="230" y="226"/>
                  <a:pt x="230" y="226"/>
                </a:cubicBezTo>
                <a:cubicBezTo>
                  <a:pt x="231" y="225"/>
                  <a:pt x="231" y="225"/>
                  <a:pt x="231" y="225"/>
                </a:cubicBezTo>
                <a:cubicBezTo>
                  <a:pt x="232" y="225"/>
                  <a:pt x="233" y="225"/>
                  <a:pt x="234" y="224"/>
                </a:cubicBezTo>
                <a:cubicBezTo>
                  <a:pt x="239" y="222"/>
                  <a:pt x="245" y="219"/>
                  <a:pt x="250" y="216"/>
                </a:cubicBezTo>
                <a:cubicBezTo>
                  <a:pt x="251" y="215"/>
                  <a:pt x="254" y="213"/>
                  <a:pt x="261" y="207"/>
                </a:cubicBezTo>
                <a:cubicBezTo>
                  <a:pt x="264" y="205"/>
                  <a:pt x="265" y="203"/>
                  <a:pt x="267" y="202"/>
                </a:cubicBezTo>
                <a:cubicBezTo>
                  <a:pt x="267" y="202"/>
                  <a:pt x="267" y="202"/>
                  <a:pt x="267" y="202"/>
                </a:cubicBezTo>
                <a:cubicBezTo>
                  <a:pt x="278" y="191"/>
                  <a:pt x="284" y="175"/>
                  <a:pt x="287" y="162"/>
                </a:cubicBezTo>
                <a:cubicBezTo>
                  <a:pt x="287" y="162"/>
                  <a:pt x="287" y="162"/>
                  <a:pt x="287" y="162"/>
                </a:cubicBezTo>
                <a:cubicBezTo>
                  <a:pt x="287" y="162"/>
                  <a:pt x="287" y="162"/>
                  <a:pt x="287" y="162"/>
                </a:cubicBezTo>
                <a:cubicBezTo>
                  <a:pt x="290" y="148"/>
                  <a:pt x="289" y="134"/>
                  <a:pt x="285" y="120"/>
                </a:cubicBezTo>
                <a:cubicBezTo>
                  <a:pt x="284" y="119"/>
                  <a:pt x="284" y="119"/>
                  <a:pt x="284" y="119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2" y="114"/>
                  <a:pt x="282" y="114"/>
                  <a:pt x="282" y="114"/>
                </a:cubicBezTo>
                <a:cubicBezTo>
                  <a:pt x="276" y="102"/>
                  <a:pt x="276" y="102"/>
                  <a:pt x="276" y="102"/>
                </a:cubicBezTo>
                <a:cubicBezTo>
                  <a:pt x="276" y="101"/>
                  <a:pt x="276" y="101"/>
                  <a:pt x="276" y="101"/>
                </a:cubicBezTo>
                <a:cubicBezTo>
                  <a:pt x="275" y="101"/>
                  <a:pt x="275" y="101"/>
                  <a:pt x="275" y="101"/>
                </a:cubicBezTo>
                <a:cubicBezTo>
                  <a:pt x="267" y="88"/>
                  <a:pt x="256" y="78"/>
                  <a:pt x="242" y="72"/>
                </a:cubicBezTo>
                <a:cubicBezTo>
                  <a:pt x="242" y="71"/>
                  <a:pt x="242" y="71"/>
                  <a:pt x="242" y="71"/>
                </a:cubicBezTo>
                <a:cubicBezTo>
                  <a:pt x="241" y="71"/>
                  <a:pt x="241" y="71"/>
                  <a:pt x="241" y="71"/>
                </a:cubicBezTo>
                <a:cubicBezTo>
                  <a:pt x="231" y="67"/>
                  <a:pt x="224" y="65"/>
                  <a:pt x="214" y="64"/>
                </a:cubicBezTo>
                <a:cubicBezTo>
                  <a:pt x="212" y="63"/>
                  <a:pt x="210" y="63"/>
                  <a:pt x="208" y="63"/>
                </a:cubicBezTo>
                <a:cubicBezTo>
                  <a:pt x="206" y="59"/>
                  <a:pt x="205" y="54"/>
                  <a:pt x="203" y="50"/>
                </a:cubicBezTo>
                <a:cubicBezTo>
                  <a:pt x="198" y="28"/>
                  <a:pt x="180" y="11"/>
                  <a:pt x="157" y="6"/>
                </a:cubicBezTo>
                <a:cubicBezTo>
                  <a:pt x="152" y="5"/>
                  <a:pt x="146" y="4"/>
                  <a:pt x="141" y="4"/>
                </a:cubicBezTo>
                <a:cubicBezTo>
                  <a:pt x="130" y="4"/>
                  <a:pt x="119" y="7"/>
                  <a:pt x="109" y="12"/>
                </a:cubicBezTo>
                <a:cubicBezTo>
                  <a:pt x="97" y="4"/>
                  <a:pt x="83" y="0"/>
                  <a:pt x="69" y="0"/>
                </a:cubicBezTo>
                <a:close/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>
            <a:gradFill>
              <a:gsLst>
                <a:gs pos="77000">
                  <a:srgbClr val="6ED5FF">
                    <a:alpha val="10000"/>
                  </a:srgbClr>
                </a:gs>
                <a:gs pos="10000">
                  <a:srgbClr val="6ED5FF"/>
                </a:gs>
                <a:gs pos="0">
                  <a:srgbClr val="9BE2FF"/>
                </a:gs>
                <a:gs pos="25000">
                  <a:srgbClr val="6ED5FF">
                    <a:alpha val="10000"/>
                  </a:srgbClr>
                </a:gs>
                <a:gs pos="88000">
                  <a:srgbClr val="6ED5FF">
                    <a:alpha val="60000"/>
                  </a:srgbClr>
                </a:gs>
              </a:gsLst>
              <a:lin ang="189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sz="2400">
              <a:solidFill>
                <a:prstClr val="whit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30" name="îşlidè">
            <a:extLst>
              <a:ext uri="{FF2B5EF4-FFF2-40B4-BE49-F238E27FC236}">
                <a16:creationId xmlns:a16="http://schemas.microsoft.com/office/drawing/2014/main" id="{900725C5-B3B0-427A-BF30-E04966184165}"/>
              </a:ext>
            </a:extLst>
          </p:cNvPr>
          <p:cNvSpPr/>
          <p:nvPr/>
        </p:nvSpPr>
        <p:spPr bwMode="auto">
          <a:xfrm>
            <a:off x="5970060" y="3143478"/>
            <a:ext cx="338943" cy="230300"/>
          </a:xfrm>
          <a:custGeom>
            <a:avLst/>
            <a:gdLst>
              <a:gd name="T0" fmla="*/ 118 w 186"/>
              <a:gd name="T1" fmla="*/ 136 h 136"/>
              <a:gd name="T2" fmla="*/ 101 w 186"/>
              <a:gd name="T3" fmla="*/ 133 h 136"/>
              <a:gd name="T4" fmla="*/ 74 w 186"/>
              <a:gd name="T5" fmla="*/ 114 h 136"/>
              <a:gd name="T6" fmla="*/ 40 w 186"/>
              <a:gd name="T7" fmla="*/ 133 h 136"/>
              <a:gd name="T8" fmla="*/ 12 w 186"/>
              <a:gd name="T9" fmla="*/ 121 h 136"/>
              <a:gd name="T10" fmla="*/ 0 w 186"/>
              <a:gd name="T11" fmla="*/ 93 h 136"/>
              <a:gd name="T12" fmla="*/ 3 w 186"/>
              <a:gd name="T13" fmla="*/ 69 h 136"/>
              <a:gd name="T14" fmla="*/ 10 w 186"/>
              <a:gd name="T15" fmla="*/ 48 h 136"/>
              <a:gd name="T16" fmla="*/ 12 w 186"/>
              <a:gd name="T17" fmla="*/ 43 h 136"/>
              <a:gd name="T18" fmla="*/ 18 w 186"/>
              <a:gd name="T19" fmla="*/ 32 h 136"/>
              <a:gd name="T20" fmla="*/ 31 w 186"/>
              <a:gd name="T21" fmla="*/ 16 h 136"/>
              <a:gd name="T22" fmla="*/ 68 w 186"/>
              <a:gd name="T23" fmla="*/ 0 h 136"/>
              <a:gd name="T24" fmla="*/ 77 w 186"/>
              <a:gd name="T25" fmla="*/ 1 h 136"/>
              <a:gd name="T26" fmla="*/ 88 w 186"/>
              <a:gd name="T27" fmla="*/ 5 h 136"/>
              <a:gd name="T28" fmla="*/ 95 w 186"/>
              <a:gd name="T29" fmla="*/ 8 h 136"/>
              <a:gd name="T30" fmla="*/ 110 w 186"/>
              <a:gd name="T31" fmla="*/ 20 h 136"/>
              <a:gd name="T32" fmla="*/ 120 w 186"/>
              <a:gd name="T33" fmla="*/ 33 h 136"/>
              <a:gd name="T34" fmla="*/ 121 w 186"/>
              <a:gd name="T35" fmla="*/ 29 h 136"/>
              <a:gd name="T36" fmla="*/ 142 w 186"/>
              <a:gd name="T37" fmla="*/ 3 h 136"/>
              <a:gd name="T38" fmla="*/ 152 w 186"/>
              <a:gd name="T39" fmla="*/ 1 h 136"/>
              <a:gd name="T40" fmla="*/ 173 w 186"/>
              <a:gd name="T41" fmla="*/ 11 h 136"/>
              <a:gd name="T42" fmla="*/ 181 w 186"/>
              <a:gd name="T43" fmla="*/ 29 h 136"/>
              <a:gd name="T44" fmla="*/ 182 w 186"/>
              <a:gd name="T45" fmla="*/ 31 h 136"/>
              <a:gd name="T46" fmla="*/ 184 w 186"/>
              <a:gd name="T47" fmla="*/ 70 h 136"/>
              <a:gd name="T48" fmla="*/ 146 w 186"/>
              <a:gd name="T49" fmla="*/ 128 h 136"/>
              <a:gd name="T50" fmla="*/ 118 w 186"/>
              <a:gd name="T51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6" h="136">
                <a:moveTo>
                  <a:pt x="118" y="136"/>
                </a:moveTo>
                <a:cubicBezTo>
                  <a:pt x="112" y="136"/>
                  <a:pt x="106" y="135"/>
                  <a:pt x="101" y="133"/>
                </a:cubicBezTo>
                <a:cubicBezTo>
                  <a:pt x="91" y="130"/>
                  <a:pt x="82" y="124"/>
                  <a:pt x="74" y="114"/>
                </a:cubicBezTo>
                <a:cubicBezTo>
                  <a:pt x="66" y="126"/>
                  <a:pt x="54" y="133"/>
                  <a:pt x="40" y="133"/>
                </a:cubicBezTo>
                <a:cubicBezTo>
                  <a:pt x="30" y="133"/>
                  <a:pt x="19" y="128"/>
                  <a:pt x="12" y="121"/>
                </a:cubicBezTo>
                <a:cubicBezTo>
                  <a:pt x="4" y="113"/>
                  <a:pt x="0" y="103"/>
                  <a:pt x="0" y="93"/>
                </a:cubicBezTo>
                <a:cubicBezTo>
                  <a:pt x="0" y="85"/>
                  <a:pt x="2" y="77"/>
                  <a:pt x="3" y="69"/>
                </a:cubicBezTo>
                <a:cubicBezTo>
                  <a:pt x="4" y="61"/>
                  <a:pt x="7" y="55"/>
                  <a:pt x="10" y="48"/>
                </a:cubicBezTo>
                <a:cubicBezTo>
                  <a:pt x="10" y="48"/>
                  <a:pt x="12" y="44"/>
                  <a:pt x="12" y="43"/>
                </a:cubicBezTo>
                <a:cubicBezTo>
                  <a:pt x="13" y="40"/>
                  <a:pt x="15" y="36"/>
                  <a:pt x="18" y="32"/>
                </a:cubicBezTo>
                <a:cubicBezTo>
                  <a:pt x="21" y="25"/>
                  <a:pt x="27" y="20"/>
                  <a:pt x="31" y="16"/>
                </a:cubicBezTo>
                <a:cubicBezTo>
                  <a:pt x="42" y="5"/>
                  <a:pt x="53" y="0"/>
                  <a:pt x="68" y="0"/>
                </a:cubicBezTo>
                <a:cubicBezTo>
                  <a:pt x="70" y="0"/>
                  <a:pt x="73" y="1"/>
                  <a:pt x="77" y="1"/>
                </a:cubicBezTo>
                <a:cubicBezTo>
                  <a:pt x="80" y="1"/>
                  <a:pt x="84" y="3"/>
                  <a:pt x="88" y="5"/>
                </a:cubicBezTo>
                <a:cubicBezTo>
                  <a:pt x="90" y="6"/>
                  <a:pt x="93" y="7"/>
                  <a:pt x="95" y="8"/>
                </a:cubicBezTo>
                <a:cubicBezTo>
                  <a:pt x="100" y="11"/>
                  <a:pt x="105" y="16"/>
                  <a:pt x="110" y="20"/>
                </a:cubicBezTo>
                <a:cubicBezTo>
                  <a:pt x="114" y="24"/>
                  <a:pt x="117" y="28"/>
                  <a:pt x="120" y="33"/>
                </a:cubicBezTo>
                <a:cubicBezTo>
                  <a:pt x="120" y="32"/>
                  <a:pt x="121" y="29"/>
                  <a:pt x="121" y="29"/>
                </a:cubicBezTo>
                <a:cubicBezTo>
                  <a:pt x="125" y="19"/>
                  <a:pt x="130" y="8"/>
                  <a:pt x="142" y="3"/>
                </a:cubicBezTo>
                <a:cubicBezTo>
                  <a:pt x="145" y="2"/>
                  <a:pt x="148" y="1"/>
                  <a:pt x="152" y="1"/>
                </a:cubicBezTo>
                <a:cubicBezTo>
                  <a:pt x="160" y="1"/>
                  <a:pt x="169" y="5"/>
                  <a:pt x="173" y="11"/>
                </a:cubicBezTo>
                <a:cubicBezTo>
                  <a:pt x="178" y="17"/>
                  <a:pt x="180" y="24"/>
                  <a:pt x="181" y="29"/>
                </a:cubicBezTo>
                <a:cubicBezTo>
                  <a:pt x="182" y="30"/>
                  <a:pt x="182" y="31"/>
                  <a:pt x="182" y="31"/>
                </a:cubicBezTo>
                <a:cubicBezTo>
                  <a:pt x="186" y="41"/>
                  <a:pt x="186" y="54"/>
                  <a:pt x="184" y="70"/>
                </a:cubicBezTo>
                <a:cubicBezTo>
                  <a:pt x="181" y="94"/>
                  <a:pt x="167" y="116"/>
                  <a:pt x="146" y="128"/>
                </a:cubicBezTo>
                <a:cubicBezTo>
                  <a:pt x="138" y="133"/>
                  <a:pt x="128" y="136"/>
                  <a:pt x="118" y="136"/>
                </a:cubicBezTo>
                <a:close/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>
            <a:gradFill>
              <a:gsLst>
                <a:gs pos="77000">
                  <a:srgbClr val="6ED5FF">
                    <a:alpha val="10000"/>
                  </a:srgbClr>
                </a:gs>
                <a:gs pos="10000">
                  <a:srgbClr val="6ED5FF"/>
                </a:gs>
                <a:gs pos="0">
                  <a:srgbClr val="9BE2FF"/>
                </a:gs>
                <a:gs pos="25000">
                  <a:srgbClr val="6ED5FF">
                    <a:alpha val="10000"/>
                  </a:srgbClr>
                </a:gs>
                <a:gs pos="88000">
                  <a:srgbClr val="6ED5FF">
                    <a:alpha val="60000"/>
                  </a:srgbClr>
                </a:gs>
              </a:gsLst>
              <a:lin ang="189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sz="2400">
              <a:solidFill>
                <a:prstClr val="whit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31" name="ïṥ1îḍê">
            <a:extLst>
              <a:ext uri="{FF2B5EF4-FFF2-40B4-BE49-F238E27FC236}">
                <a16:creationId xmlns:a16="http://schemas.microsoft.com/office/drawing/2014/main" id="{34474BF5-EB3F-49CA-9421-4025E51AC34A}"/>
              </a:ext>
            </a:extLst>
          </p:cNvPr>
          <p:cNvSpPr/>
          <p:nvPr/>
        </p:nvSpPr>
        <p:spPr bwMode="auto">
          <a:xfrm>
            <a:off x="5981784" y="3151418"/>
            <a:ext cx="316561" cy="215411"/>
          </a:xfrm>
          <a:custGeom>
            <a:avLst/>
            <a:gdLst>
              <a:gd name="T0" fmla="*/ 1 w 174"/>
              <a:gd name="T1" fmla="*/ 88 h 127"/>
              <a:gd name="T2" fmla="*/ 34 w 174"/>
              <a:gd name="T3" fmla="*/ 121 h 127"/>
              <a:gd name="T4" fmla="*/ 66 w 174"/>
              <a:gd name="T5" fmla="*/ 97 h 127"/>
              <a:gd name="T6" fmla="*/ 97 w 174"/>
              <a:gd name="T7" fmla="*/ 122 h 127"/>
              <a:gd name="T8" fmla="*/ 137 w 174"/>
              <a:gd name="T9" fmla="*/ 118 h 127"/>
              <a:gd name="T10" fmla="*/ 172 w 174"/>
              <a:gd name="T11" fmla="*/ 64 h 127"/>
              <a:gd name="T12" fmla="*/ 170 w 174"/>
              <a:gd name="T13" fmla="*/ 29 h 127"/>
              <a:gd name="T14" fmla="*/ 162 w 174"/>
              <a:gd name="T15" fmla="*/ 10 h 127"/>
              <a:gd name="T16" fmla="*/ 139 w 174"/>
              <a:gd name="T17" fmla="*/ 4 h 127"/>
              <a:gd name="T18" fmla="*/ 121 w 174"/>
              <a:gd name="T19" fmla="*/ 26 h 127"/>
              <a:gd name="T20" fmla="*/ 119 w 174"/>
              <a:gd name="T21" fmla="*/ 33 h 127"/>
              <a:gd name="T22" fmla="*/ 118 w 174"/>
              <a:gd name="T23" fmla="*/ 34 h 127"/>
              <a:gd name="T24" fmla="*/ 115 w 174"/>
              <a:gd name="T25" fmla="*/ 43 h 127"/>
              <a:gd name="T26" fmla="*/ 99 w 174"/>
              <a:gd name="T27" fmla="*/ 20 h 127"/>
              <a:gd name="T28" fmla="*/ 86 w 174"/>
              <a:gd name="T29" fmla="*/ 9 h 127"/>
              <a:gd name="T30" fmla="*/ 79 w 174"/>
              <a:gd name="T31" fmla="*/ 5 h 127"/>
              <a:gd name="T32" fmla="*/ 70 w 174"/>
              <a:gd name="T33" fmla="*/ 2 h 127"/>
              <a:gd name="T34" fmla="*/ 30 w 174"/>
              <a:gd name="T35" fmla="*/ 16 h 127"/>
              <a:gd name="T36" fmla="*/ 17 w 174"/>
              <a:gd name="T37" fmla="*/ 31 h 127"/>
              <a:gd name="T38" fmla="*/ 14 w 174"/>
              <a:gd name="T39" fmla="*/ 36 h 127"/>
              <a:gd name="T40" fmla="*/ 11 w 174"/>
              <a:gd name="T41" fmla="*/ 43 h 127"/>
              <a:gd name="T42" fmla="*/ 3 w 174"/>
              <a:gd name="T43" fmla="*/ 65 h 127"/>
              <a:gd name="T44" fmla="*/ 1 w 174"/>
              <a:gd name="T45" fmla="*/ 88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4" h="127">
                <a:moveTo>
                  <a:pt x="1" y="88"/>
                </a:moveTo>
                <a:cubicBezTo>
                  <a:pt x="0" y="106"/>
                  <a:pt x="16" y="121"/>
                  <a:pt x="34" y="121"/>
                </a:cubicBezTo>
                <a:cubicBezTo>
                  <a:pt x="50" y="121"/>
                  <a:pt x="62" y="111"/>
                  <a:pt x="66" y="97"/>
                </a:cubicBezTo>
                <a:cubicBezTo>
                  <a:pt x="74" y="108"/>
                  <a:pt x="84" y="117"/>
                  <a:pt x="97" y="122"/>
                </a:cubicBezTo>
                <a:cubicBezTo>
                  <a:pt x="110" y="127"/>
                  <a:pt x="126" y="125"/>
                  <a:pt x="137" y="118"/>
                </a:cubicBezTo>
                <a:cubicBezTo>
                  <a:pt x="156" y="106"/>
                  <a:pt x="169" y="86"/>
                  <a:pt x="172" y="64"/>
                </a:cubicBezTo>
                <a:cubicBezTo>
                  <a:pt x="173" y="53"/>
                  <a:pt x="174" y="39"/>
                  <a:pt x="170" y="29"/>
                </a:cubicBezTo>
                <a:cubicBezTo>
                  <a:pt x="169" y="25"/>
                  <a:pt x="167" y="16"/>
                  <a:pt x="162" y="10"/>
                </a:cubicBezTo>
                <a:cubicBezTo>
                  <a:pt x="157" y="4"/>
                  <a:pt x="146" y="1"/>
                  <a:pt x="139" y="4"/>
                </a:cubicBezTo>
                <a:cubicBezTo>
                  <a:pt x="129" y="8"/>
                  <a:pt x="125" y="17"/>
                  <a:pt x="121" y="26"/>
                </a:cubicBezTo>
                <a:cubicBezTo>
                  <a:pt x="120" y="28"/>
                  <a:pt x="119" y="31"/>
                  <a:pt x="119" y="33"/>
                </a:cubicBezTo>
                <a:cubicBezTo>
                  <a:pt x="119" y="33"/>
                  <a:pt x="118" y="34"/>
                  <a:pt x="118" y="34"/>
                </a:cubicBezTo>
                <a:cubicBezTo>
                  <a:pt x="117" y="37"/>
                  <a:pt x="116" y="40"/>
                  <a:pt x="115" y="43"/>
                </a:cubicBezTo>
                <a:cubicBezTo>
                  <a:pt x="111" y="35"/>
                  <a:pt x="106" y="26"/>
                  <a:pt x="99" y="20"/>
                </a:cubicBezTo>
                <a:cubicBezTo>
                  <a:pt x="95" y="16"/>
                  <a:pt x="91" y="12"/>
                  <a:pt x="86" y="9"/>
                </a:cubicBezTo>
                <a:cubicBezTo>
                  <a:pt x="84" y="8"/>
                  <a:pt x="81" y="7"/>
                  <a:pt x="79" y="5"/>
                </a:cubicBezTo>
                <a:cubicBezTo>
                  <a:pt x="76" y="4"/>
                  <a:pt x="73" y="3"/>
                  <a:pt x="70" y="2"/>
                </a:cubicBezTo>
                <a:cubicBezTo>
                  <a:pt x="52" y="0"/>
                  <a:pt x="40" y="5"/>
                  <a:pt x="30" y="16"/>
                </a:cubicBezTo>
                <a:cubicBezTo>
                  <a:pt x="25" y="20"/>
                  <a:pt x="20" y="25"/>
                  <a:pt x="17" y="31"/>
                </a:cubicBezTo>
                <a:cubicBezTo>
                  <a:pt x="19" y="27"/>
                  <a:pt x="8" y="49"/>
                  <a:pt x="14" y="36"/>
                </a:cubicBezTo>
                <a:cubicBezTo>
                  <a:pt x="13" y="38"/>
                  <a:pt x="12" y="41"/>
                  <a:pt x="11" y="43"/>
                </a:cubicBezTo>
                <a:cubicBezTo>
                  <a:pt x="8" y="50"/>
                  <a:pt x="5" y="57"/>
                  <a:pt x="3" y="65"/>
                </a:cubicBezTo>
                <a:cubicBezTo>
                  <a:pt x="2" y="73"/>
                  <a:pt x="1" y="80"/>
                  <a:pt x="1" y="88"/>
                </a:cubicBezTo>
                <a:close/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>
            <a:gradFill>
              <a:gsLst>
                <a:gs pos="77000">
                  <a:srgbClr val="6ED5FF">
                    <a:alpha val="10000"/>
                  </a:srgbClr>
                </a:gs>
                <a:gs pos="10000">
                  <a:srgbClr val="6ED5FF"/>
                </a:gs>
                <a:gs pos="0">
                  <a:srgbClr val="9BE2FF"/>
                </a:gs>
                <a:gs pos="25000">
                  <a:srgbClr val="6ED5FF">
                    <a:alpha val="10000"/>
                  </a:srgbClr>
                </a:gs>
                <a:gs pos="88000">
                  <a:srgbClr val="6ED5FF">
                    <a:alpha val="60000"/>
                  </a:srgbClr>
                </a:gs>
              </a:gsLst>
              <a:lin ang="189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sz="2400">
              <a:solidFill>
                <a:prstClr val="whit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32" name="îṡľïḍe">
            <a:extLst>
              <a:ext uri="{FF2B5EF4-FFF2-40B4-BE49-F238E27FC236}">
                <a16:creationId xmlns:a16="http://schemas.microsoft.com/office/drawing/2014/main" id="{3D491212-A7DF-45D5-9F1E-F2CC67A627C5}"/>
              </a:ext>
            </a:extLst>
          </p:cNvPr>
          <p:cNvSpPr/>
          <p:nvPr/>
        </p:nvSpPr>
        <p:spPr bwMode="auto">
          <a:xfrm>
            <a:off x="5959399" y="3133550"/>
            <a:ext cx="362392" cy="251147"/>
          </a:xfrm>
          <a:custGeom>
            <a:avLst/>
            <a:gdLst>
              <a:gd name="T0" fmla="*/ 74 w 199"/>
              <a:gd name="T1" fmla="*/ 13 h 149"/>
              <a:gd name="T2" fmla="*/ 82 w 199"/>
              <a:gd name="T3" fmla="*/ 13 h 149"/>
              <a:gd name="T4" fmla="*/ 91 w 199"/>
              <a:gd name="T5" fmla="*/ 16 h 149"/>
              <a:gd name="T6" fmla="*/ 98 w 199"/>
              <a:gd name="T7" fmla="*/ 20 h 149"/>
              <a:gd name="T8" fmla="*/ 111 w 199"/>
              <a:gd name="T9" fmla="*/ 31 h 149"/>
              <a:gd name="T10" fmla="*/ 127 w 199"/>
              <a:gd name="T11" fmla="*/ 54 h 149"/>
              <a:gd name="T12" fmla="*/ 130 w 199"/>
              <a:gd name="T13" fmla="*/ 45 h 149"/>
              <a:gd name="T14" fmla="*/ 131 w 199"/>
              <a:gd name="T15" fmla="*/ 44 h 149"/>
              <a:gd name="T16" fmla="*/ 133 w 199"/>
              <a:gd name="T17" fmla="*/ 37 h 149"/>
              <a:gd name="T18" fmla="*/ 151 w 199"/>
              <a:gd name="T19" fmla="*/ 15 h 149"/>
              <a:gd name="T20" fmla="*/ 158 w 199"/>
              <a:gd name="T21" fmla="*/ 14 h 149"/>
              <a:gd name="T22" fmla="*/ 174 w 199"/>
              <a:gd name="T23" fmla="*/ 21 h 149"/>
              <a:gd name="T24" fmla="*/ 182 w 199"/>
              <a:gd name="T25" fmla="*/ 40 h 149"/>
              <a:gd name="T26" fmla="*/ 184 w 199"/>
              <a:gd name="T27" fmla="*/ 75 h 149"/>
              <a:gd name="T28" fmla="*/ 149 w 199"/>
              <a:gd name="T29" fmla="*/ 129 h 149"/>
              <a:gd name="T30" fmla="*/ 124 w 199"/>
              <a:gd name="T31" fmla="*/ 136 h 149"/>
              <a:gd name="T32" fmla="*/ 109 w 199"/>
              <a:gd name="T33" fmla="*/ 133 h 149"/>
              <a:gd name="T34" fmla="*/ 78 w 199"/>
              <a:gd name="T35" fmla="*/ 108 h 149"/>
              <a:gd name="T36" fmla="*/ 46 w 199"/>
              <a:gd name="T37" fmla="*/ 132 h 149"/>
              <a:gd name="T38" fmla="*/ 13 w 199"/>
              <a:gd name="T39" fmla="*/ 99 h 149"/>
              <a:gd name="T40" fmla="*/ 15 w 199"/>
              <a:gd name="T41" fmla="*/ 76 h 149"/>
              <a:gd name="T42" fmla="*/ 23 w 199"/>
              <a:gd name="T43" fmla="*/ 54 h 149"/>
              <a:gd name="T44" fmla="*/ 26 w 199"/>
              <a:gd name="T45" fmla="*/ 47 h 149"/>
              <a:gd name="T46" fmla="*/ 24 w 199"/>
              <a:gd name="T47" fmla="*/ 52 h 149"/>
              <a:gd name="T48" fmla="*/ 29 w 199"/>
              <a:gd name="T49" fmla="*/ 42 h 149"/>
              <a:gd name="T50" fmla="*/ 29 w 199"/>
              <a:gd name="T51" fmla="*/ 42 h 149"/>
              <a:gd name="T52" fmla="*/ 42 w 199"/>
              <a:gd name="T53" fmla="*/ 27 h 149"/>
              <a:gd name="T54" fmla="*/ 74 w 199"/>
              <a:gd name="T55" fmla="*/ 13 h 149"/>
              <a:gd name="T56" fmla="*/ 74 w 199"/>
              <a:gd name="T57" fmla="*/ 0 h 149"/>
              <a:gd name="T58" fmla="*/ 74 w 199"/>
              <a:gd name="T59" fmla="*/ 0 h 149"/>
              <a:gd name="T60" fmla="*/ 34 w 199"/>
              <a:gd name="T61" fmla="*/ 16 h 149"/>
              <a:gd name="T62" fmla="*/ 34 w 199"/>
              <a:gd name="T63" fmla="*/ 16 h 149"/>
              <a:gd name="T64" fmla="*/ 33 w 199"/>
              <a:gd name="T65" fmla="*/ 17 h 149"/>
              <a:gd name="T66" fmla="*/ 33 w 199"/>
              <a:gd name="T67" fmla="*/ 18 h 149"/>
              <a:gd name="T68" fmla="*/ 18 w 199"/>
              <a:gd name="T69" fmla="*/ 36 h 149"/>
              <a:gd name="T70" fmla="*/ 18 w 199"/>
              <a:gd name="T71" fmla="*/ 36 h 149"/>
              <a:gd name="T72" fmla="*/ 15 w 199"/>
              <a:gd name="T73" fmla="*/ 41 h 149"/>
              <a:gd name="T74" fmla="*/ 12 w 199"/>
              <a:gd name="T75" fmla="*/ 48 h 149"/>
              <a:gd name="T76" fmla="*/ 12 w 199"/>
              <a:gd name="T77" fmla="*/ 48 h 149"/>
              <a:gd name="T78" fmla="*/ 10 w 199"/>
              <a:gd name="T79" fmla="*/ 52 h 149"/>
              <a:gd name="T80" fmla="*/ 2 w 199"/>
              <a:gd name="T81" fmla="*/ 74 h 149"/>
              <a:gd name="T82" fmla="*/ 0 w 199"/>
              <a:gd name="T83" fmla="*/ 99 h 149"/>
              <a:gd name="T84" fmla="*/ 13 w 199"/>
              <a:gd name="T85" fmla="*/ 131 h 149"/>
              <a:gd name="T86" fmla="*/ 46 w 199"/>
              <a:gd name="T87" fmla="*/ 145 h 149"/>
              <a:gd name="T88" fmla="*/ 80 w 199"/>
              <a:gd name="T89" fmla="*/ 130 h 149"/>
              <a:gd name="T90" fmla="*/ 105 w 199"/>
              <a:gd name="T91" fmla="*/ 145 h 149"/>
              <a:gd name="T92" fmla="*/ 124 w 199"/>
              <a:gd name="T93" fmla="*/ 149 h 149"/>
              <a:gd name="T94" fmla="*/ 156 w 199"/>
              <a:gd name="T95" fmla="*/ 140 h 149"/>
              <a:gd name="T96" fmla="*/ 196 w 199"/>
              <a:gd name="T97" fmla="*/ 77 h 149"/>
              <a:gd name="T98" fmla="*/ 194 w 199"/>
              <a:gd name="T99" fmla="*/ 35 h 149"/>
              <a:gd name="T100" fmla="*/ 193 w 199"/>
              <a:gd name="T101" fmla="*/ 33 h 149"/>
              <a:gd name="T102" fmla="*/ 184 w 199"/>
              <a:gd name="T103" fmla="*/ 13 h 149"/>
              <a:gd name="T104" fmla="*/ 158 w 199"/>
              <a:gd name="T105" fmla="*/ 1 h 149"/>
              <a:gd name="T106" fmla="*/ 145 w 199"/>
              <a:gd name="T107" fmla="*/ 3 h 149"/>
              <a:gd name="T108" fmla="*/ 124 w 199"/>
              <a:gd name="T109" fmla="*/ 26 h 149"/>
              <a:gd name="T110" fmla="*/ 120 w 199"/>
              <a:gd name="T111" fmla="*/ 22 h 149"/>
              <a:gd name="T112" fmla="*/ 104 w 199"/>
              <a:gd name="T113" fmla="*/ 9 h 149"/>
              <a:gd name="T114" fmla="*/ 97 w 199"/>
              <a:gd name="T115" fmla="*/ 5 h 149"/>
              <a:gd name="T116" fmla="*/ 83 w 199"/>
              <a:gd name="T117" fmla="*/ 1 h 149"/>
              <a:gd name="T118" fmla="*/ 74 w 199"/>
              <a:gd name="T119" fmla="*/ 0 h 149"/>
              <a:gd name="T120" fmla="*/ 74 w 199"/>
              <a:gd name="T121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9" h="149">
                <a:moveTo>
                  <a:pt x="74" y="13"/>
                </a:moveTo>
                <a:cubicBezTo>
                  <a:pt x="76" y="13"/>
                  <a:pt x="79" y="13"/>
                  <a:pt x="82" y="13"/>
                </a:cubicBezTo>
                <a:cubicBezTo>
                  <a:pt x="85" y="14"/>
                  <a:pt x="88" y="15"/>
                  <a:pt x="91" y="16"/>
                </a:cubicBezTo>
                <a:cubicBezTo>
                  <a:pt x="93" y="18"/>
                  <a:pt x="96" y="19"/>
                  <a:pt x="98" y="20"/>
                </a:cubicBezTo>
                <a:cubicBezTo>
                  <a:pt x="103" y="23"/>
                  <a:pt x="107" y="27"/>
                  <a:pt x="111" y="31"/>
                </a:cubicBezTo>
                <a:cubicBezTo>
                  <a:pt x="118" y="37"/>
                  <a:pt x="123" y="46"/>
                  <a:pt x="127" y="54"/>
                </a:cubicBezTo>
                <a:cubicBezTo>
                  <a:pt x="128" y="51"/>
                  <a:pt x="129" y="48"/>
                  <a:pt x="130" y="45"/>
                </a:cubicBezTo>
                <a:cubicBezTo>
                  <a:pt x="130" y="45"/>
                  <a:pt x="131" y="44"/>
                  <a:pt x="131" y="44"/>
                </a:cubicBezTo>
                <a:cubicBezTo>
                  <a:pt x="131" y="42"/>
                  <a:pt x="132" y="39"/>
                  <a:pt x="133" y="37"/>
                </a:cubicBezTo>
                <a:cubicBezTo>
                  <a:pt x="137" y="28"/>
                  <a:pt x="141" y="19"/>
                  <a:pt x="151" y="15"/>
                </a:cubicBezTo>
                <a:cubicBezTo>
                  <a:pt x="153" y="14"/>
                  <a:pt x="155" y="14"/>
                  <a:pt x="158" y="14"/>
                </a:cubicBezTo>
                <a:cubicBezTo>
                  <a:pt x="164" y="14"/>
                  <a:pt x="171" y="16"/>
                  <a:pt x="174" y="21"/>
                </a:cubicBezTo>
                <a:cubicBezTo>
                  <a:pt x="179" y="27"/>
                  <a:pt x="181" y="36"/>
                  <a:pt x="182" y="40"/>
                </a:cubicBezTo>
                <a:cubicBezTo>
                  <a:pt x="186" y="50"/>
                  <a:pt x="185" y="64"/>
                  <a:pt x="184" y="75"/>
                </a:cubicBezTo>
                <a:cubicBezTo>
                  <a:pt x="181" y="97"/>
                  <a:pt x="168" y="117"/>
                  <a:pt x="149" y="129"/>
                </a:cubicBezTo>
                <a:cubicBezTo>
                  <a:pt x="142" y="133"/>
                  <a:pt x="133" y="136"/>
                  <a:pt x="124" y="136"/>
                </a:cubicBezTo>
                <a:cubicBezTo>
                  <a:pt x="119" y="136"/>
                  <a:pt x="114" y="135"/>
                  <a:pt x="109" y="133"/>
                </a:cubicBezTo>
                <a:cubicBezTo>
                  <a:pt x="96" y="128"/>
                  <a:pt x="86" y="119"/>
                  <a:pt x="78" y="108"/>
                </a:cubicBezTo>
                <a:cubicBezTo>
                  <a:pt x="74" y="122"/>
                  <a:pt x="62" y="132"/>
                  <a:pt x="46" y="132"/>
                </a:cubicBezTo>
                <a:cubicBezTo>
                  <a:pt x="28" y="132"/>
                  <a:pt x="12" y="117"/>
                  <a:pt x="13" y="99"/>
                </a:cubicBezTo>
                <a:cubicBezTo>
                  <a:pt x="13" y="91"/>
                  <a:pt x="14" y="84"/>
                  <a:pt x="15" y="76"/>
                </a:cubicBezTo>
                <a:cubicBezTo>
                  <a:pt x="17" y="68"/>
                  <a:pt x="20" y="61"/>
                  <a:pt x="23" y="54"/>
                </a:cubicBezTo>
                <a:cubicBezTo>
                  <a:pt x="24" y="52"/>
                  <a:pt x="25" y="49"/>
                  <a:pt x="26" y="47"/>
                </a:cubicBezTo>
                <a:cubicBezTo>
                  <a:pt x="25" y="50"/>
                  <a:pt x="24" y="52"/>
                  <a:pt x="24" y="52"/>
                </a:cubicBezTo>
                <a:cubicBezTo>
                  <a:pt x="24" y="52"/>
                  <a:pt x="29" y="42"/>
                  <a:pt x="29" y="42"/>
                </a:cubicBezTo>
                <a:cubicBezTo>
                  <a:pt x="29" y="42"/>
                  <a:pt x="29" y="42"/>
                  <a:pt x="29" y="42"/>
                </a:cubicBezTo>
                <a:cubicBezTo>
                  <a:pt x="32" y="36"/>
                  <a:pt x="37" y="31"/>
                  <a:pt x="42" y="27"/>
                </a:cubicBezTo>
                <a:cubicBezTo>
                  <a:pt x="51" y="18"/>
                  <a:pt x="60" y="13"/>
                  <a:pt x="74" y="13"/>
                </a:cubicBezTo>
                <a:moveTo>
                  <a:pt x="74" y="0"/>
                </a:moveTo>
                <a:cubicBezTo>
                  <a:pt x="74" y="0"/>
                  <a:pt x="74" y="0"/>
                  <a:pt x="74" y="0"/>
                </a:cubicBezTo>
                <a:cubicBezTo>
                  <a:pt x="58" y="0"/>
                  <a:pt x="46" y="5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3" y="17"/>
                  <a:pt x="33" y="18"/>
                </a:cubicBezTo>
                <a:cubicBezTo>
                  <a:pt x="28" y="22"/>
                  <a:pt x="22" y="27"/>
                  <a:pt x="18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17" y="37"/>
                  <a:pt x="16" y="38"/>
                  <a:pt x="15" y="41"/>
                </a:cubicBezTo>
                <a:cubicBezTo>
                  <a:pt x="14" y="43"/>
                  <a:pt x="13" y="46"/>
                  <a:pt x="12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1" y="49"/>
                  <a:pt x="11" y="51"/>
                  <a:pt x="10" y="52"/>
                </a:cubicBezTo>
                <a:cubicBezTo>
                  <a:pt x="7" y="58"/>
                  <a:pt x="4" y="66"/>
                  <a:pt x="2" y="74"/>
                </a:cubicBezTo>
                <a:cubicBezTo>
                  <a:pt x="1" y="82"/>
                  <a:pt x="0" y="90"/>
                  <a:pt x="0" y="99"/>
                </a:cubicBezTo>
                <a:cubicBezTo>
                  <a:pt x="0" y="111"/>
                  <a:pt x="4" y="122"/>
                  <a:pt x="13" y="131"/>
                </a:cubicBezTo>
                <a:cubicBezTo>
                  <a:pt x="22" y="140"/>
                  <a:pt x="34" y="145"/>
                  <a:pt x="46" y="145"/>
                </a:cubicBezTo>
                <a:cubicBezTo>
                  <a:pt x="59" y="145"/>
                  <a:pt x="72" y="140"/>
                  <a:pt x="80" y="130"/>
                </a:cubicBezTo>
                <a:cubicBezTo>
                  <a:pt x="87" y="136"/>
                  <a:pt x="95" y="142"/>
                  <a:pt x="105" y="145"/>
                </a:cubicBezTo>
                <a:cubicBezTo>
                  <a:pt x="111" y="148"/>
                  <a:pt x="117" y="149"/>
                  <a:pt x="124" y="149"/>
                </a:cubicBezTo>
                <a:cubicBezTo>
                  <a:pt x="135" y="149"/>
                  <a:pt x="147" y="145"/>
                  <a:pt x="156" y="140"/>
                </a:cubicBezTo>
                <a:cubicBezTo>
                  <a:pt x="178" y="126"/>
                  <a:pt x="193" y="103"/>
                  <a:pt x="196" y="77"/>
                </a:cubicBezTo>
                <a:cubicBezTo>
                  <a:pt x="199" y="59"/>
                  <a:pt x="198" y="46"/>
                  <a:pt x="194" y="35"/>
                </a:cubicBezTo>
                <a:cubicBezTo>
                  <a:pt x="194" y="34"/>
                  <a:pt x="194" y="34"/>
                  <a:pt x="193" y="33"/>
                </a:cubicBezTo>
                <a:cubicBezTo>
                  <a:pt x="192" y="28"/>
                  <a:pt x="189" y="20"/>
                  <a:pt x="184" y="13"/>
                </a:cubicBezTo>
                <a:cubicBezTo>
                  <a:pt x="178" y="5"/>
                  <a:pt x="168" y="1"/>
                  <a:pt x="158" y="1"/>
                </a:cubicBezTo>
                <a:cubicBezTo>
                  <a:pt x="153" y="1"/>
                  <a:pt x="149" y="2"/>
                  <a:pt x="145" y="3"/>
                </a:cubicBezTo>
                <a:cubicBezTo>
                  <a:pt x="134" y="8"/>
                  <a:pt x="128" y="18"/>
                  <a:pt x="124" y="26"/>
                </a:cubicBezTo>
                <a:cubicBezTo>
                  <a:pt x="123" y="24"/>
                  <a:pt x="122" y="23"/>
                  <a:pt x="120" y="22"/>
                </a:cubicBezTo>
                <a:cubicBezTo>
                  <a:pt x="116" y="17"/>
                  <a:pt x="110" y="12"/>
                  <a:pt x="104" y="9"/>
                </a:cubicBezTo>
                <a:cubicBezTo>
                  <a:pt x="102" y="8"/>
                  <a:pt x="99" y="6"/>
                  <a:pt x="97" y="5"/>
                </a:cubicBezTo>
                <a:cubicBezTo>
                  <a:pt x="93" y="3"/>
                  <a:pt x="88" y="1"/>
                  <a:pt x="83" y="1"/>
                </a:cubicBezTo>
                <a:cubicBezTo>
                  <a:pt x="80" y="0"/>
                  <a:pt x="77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lose/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>
            <a:gradFill>
              <a:gsLst>
                <a:gs pos="77000">
                  <a:srgbClr val="6ED5FF">
                    <a:alpha val="10000"/>
                  </a:srgbClr>
                </a:gs>
                <a:gs pos="10000">
                  <a:srgbClr val="6ED5FF"/>
                </a:gs>
                <a:gs pos="0">
                  <a:srgbClr val="9BE2FF"/>
                </a:gs>
                <a:gs pos="25000">
                  <a:srgbClr val="6ED5FF">
                    <a:alpha val="10000"/>
                  </a:srgbClr>
                </a:gs>
                <a:gs pos="88000">
                  <a:srgbClr val="6ED5FF">
                    <a:alpha val="60000"/>
                  </a:srgbClr>
                </a:gs>
              </a:gsLst>
              <a:lin ang="189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sz="2400">
              <a:solidFill>
                <a:prstClr val="whit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38" name="îṡ1idê">
            <a:extLst>
              <a:ext uri="{FF2B5EF4-FFF2-40B4-BE49-F238E27FC236}">
                <a16:creationId xmlns:a16="http://schemas.microsoft.com/office/drawing/2014/main" id="{75450A05-55A6-4116-B461-BEB668E30CCA}"/>
              </a:ext>
            </a:extLst>
          </p:cNvPr>
          <p:cNvSpPr/>
          <p:nvPr/>
        </p:nvSpPr>
        <p:spPr bwMode="auto">
          <a:xfrm>
            <a:off x="6245050" y="3408520"/>
            <a:ext cx="165208" cy="112172"/>
          </a:xfrm>
          <a:custGeom>
            <a:avLst/>
            <a:gdLst>
              <a:gd name="T0" fmla="*/ 86 w 91"/>
              <a:gd name="T1" fmla="*/ 0 h 66"/>
              <a:gd name="T2" fmla="*/ 91 w 91"/>
              <a:gd name="T3" fmla="*/ 20 h 66"/>
              <a:gd name="T4" fmla="*/ 45 w 91"/>
              <a:gd name="T5" fmla="*/ 66 h 66"/>
              <a:gd name="T6" fmla="*/ 0 w 91"/>
              <a:gd name="T7" fmla="*/ 20 h 66"/>
              <a:gd name="T8" fmla="*/ 1 w 91"/>
              <a:gd name="T9" fmla="*/ 11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66">
                <a:moveTo>
                  <a:pt x="86" y="0"/>
                </a:moveTo>
                <a:cubicBezTo>
                  <a:pt x="89" y="6"/>
                  <a:pt x="91" y="13"/>
                  <a:pt x="91" y="20"/>
                </a:cubicBezTo>
                <a:cubicBezTo>
                  <a:pt x="91" y="45"/>
                  <a:pt x="70" y="66"/>
                  <a:pt x="45" y="66"/>
                </a:cubicBezTo>
                <a:cubicBezTo>
                  <a:pt x="20" y="66"/>
                  <a:pt x="0" y="45"/>
                  <a:pt x="0" y="20"/>
                </a:cubicBezTo>
                <a:cubicBezTo>
                  <a:pt x="0" y="17"/>
                  <a:pt x="0" y="14"/>
                  <a:pt x="1" y="11"/>
                </a:cubicBezTo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>
            <a:gradFill>
              <a:gsLst>
                <a:gs pos="77000">
                  <a:srgbClr val="6ED5FF">
                    <a:alpha val="10000"/>
                  </a:srgbClr>
                </a:gs>
                <a:gs pos="10000">
                  <a:srgbClr val="6ED5FF"/>
                </a:gs>
                <a:gs pos="0">
                  <a:srgbClr val="9BE2FF"/>
                </a:gs>
                <a:gs pos="25000">
                  <a:srgbClr val="6ED5FF">
                    <a:alpha val="10000"/>
                  </a:srgbClr>
                </a:gs>
                <a:gs pos="88000">
                  <a:srgbClr val="6ED5FF">
                    <a:alpha val="60000"/>
                  </a:srgbClr>
                </a:gs>
              </a:gsLst>
              <a:lin ang="189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sz="2400">
              <a:solidFill>
                <a:prstClr val="whit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39" name="íŝḷïḑe">
            <a:extLst>
              <a:ext uri="{FF2B5EF4-FFF2-40B4-BE49-F238E27FC236}">
                <a16:creationId xmlns:a16="http://schemas.microsoft.com/office/drawing/2014/main" id="{FF08839F-29A7-494D-85CD-2F5E3EB08109}"/>
              </a:ext>
            </a:extLst>
          </p:cNvPr>
          <p:cNvSpPr/>
          <p:nvPr/>
        </p:nvSpPr>
        <p:spPr bwMode="auto">
          <a:xfrm>
            <a:off x="5666289" y="3322158"/>
            <a:ext cx="182263" cy="176696"/>
          </a:xfrm>
          <a:custGeom>
            <a:avLst/>
            <a:gdLst>
              <a:gd name="T0" fmla="*/ 100 w 100"/>
              <a:gd name="T1" fmla="*/ 72 h 104"/>
              <a:gd name="T2" fmla="*/ 22 w 100"/>
              <a:gd name="T3" fmla="*/ 82 h 104"/>
              <a:gd name="T4" fmla="*/ 26 w 100"/>
              <a:gd name="T5" fmla="*/ 6 h 104"/>
              <a:gd name="T6" fmla="*/ 37 w 100"/>
              <a:gd name="T7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4">
                <a:moveTo>
                  <a:pt x="100" y="72"/>
                </a:moveTo>
                <a:cubicBezTo>
                  <a:pt x="83" y="99"/>
                  <a:pt x="45" y="104"/>
                  <a:pt x="22" y="82"/>
                </a:cubicBezTo>
                <a:cubicBezTo>
                  <a:pt x="0" y="61"/>
                  <a:pt x="2" y="24"/>
                  <a:pt x="26" y="6"/>
                </a:cubicBezTo>
                <a:cubicBezTo>
                  <a:pt x="30" y="3"/>
                  <a:pt x="33" y="1"/>
                  <a:pt x="37" y="0"/>
                </a:cubicBezTo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>
            <a:gradFill>
              <a:gsLst>
                <a:gs pos="77000">
                  <a:srgbClr val="6ED5FF">
                    <a:alpha val="10000"/>
                  </a:srgbClr>
                </a:gs>
                <a:gs pos="10000">
                  <a:srgbClr val="6ED5FF"/>
                </a:gs>
                <a:gs pos="0">
                  <a:srgbClr val="9BE2FF"/>
                </a:gs>
                <a:gs pos="25000">
                  <a:srgbClr val="6ED5FF">
                    <a:alpha val="10000"/>
                  </a:srgbClr>
                </a:gs>
                <a:gs pos="88000">
                  <a:srgbClr val="6ED5FF">
                    <a:alpha val="60000"/>
                  </a:srgbClr>
                </a:gs>
              </a:gsLst>
              <a:lin ang="189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sz="2400">
              <a:solidFill>
                <a:prstClr val="whit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40" name="íśľíḍê">
            <a:extLst>
              <a:ext uri="{FF2B5EF4-FFF2-40B4-BE49-F238E27FC236}">
                <a16:creationId xmlns:a16="http://schemas.microsoft.com/office/drawing/2014/main" id="{5180C7A4-44B9-4B92-9528-6339C2CB6278}"/>
              </a:ext>
            </a:extLst>
          </p:cNvPr>
          <p:cNvSpPr/>
          <p:nvPr/>
        </p:nvSpPr>
        <p:spPr bwMode="auto">
          <a:xfrm>
            <a:off x="5635379" y="2999540"/>
            <a:ext cx="180131" cy="160813"/>
          </a:xfrm>
          <a:custGeom>
            <a:avLst/>
            <a:gdLst>
              <a:gd name="T0" fmla="*/ 16 w 99"/>
              <a:gd name="T1" fmla="*/ 95 h 95"/>
              <a:gd name="T2" fmla="*/ 22 w 99"/>
              <a:gd name="T3" fmla="*/ 21 h 95"/>
              <a:gd name="T4" fmla="*/ 99 w 99"/>
              <a:gd name="T5" fmla="*/ 2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9" h="95">
                <a:moveTo>
                  <a:pt x="16" y="95"/>
                </a:moveTo>
                <a:cubicBezTo>
                  <a:pt x="0" y="73"/>
                  <a:pt x="1" y="40"/>
                  <a:pt x="22" y="21"/>
                </a:cubicBezTo>
                <a:cubicBezTo>
                  <a:pt x="43" y="1"/>
                  <a:pt x="78" y="0"/>
                  <a:pt x="99" y="20"/>
                </a:cubicBezTo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>
            <a:gradFill>
              <a:gsLst>
                <a:gs pos="77000">
                  <a:srgbClr val="6ED5FF">
                    <a:alpha val="10000"/>
                  </a:srgbClr>
                </a:gs>
                <a:gs pos="10000">
                  <a:srgbClr val="6ED5FF"/>
                </a:gs>
                <a:gs pos="0">
                  <a:srgbClr val="9BE2FF"/>
                </a:gs>
                <a:gs pos="25000">
                  <a:srgbClr val="6ED5FF">
                    <a:alpha val="10000"/>
                  </a:srgbClr>
                </a:gs>
                <a:gs pos="88000">
                  <a:srgbClr val="6ED5FF">
                    <a:alpha val="60000"/>
                  </a:srgbClr>
                </a:gs>
              </a:gsLst>
              <a:lin ang="189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sz="2400">
              <a:solidFill>
                <a:prstClr val="whit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41" name="íşḻiḓe">
            <a:extLst>
              <a:ext uri="{FF2B5EF4-FFF2-40B4-BE49-F238E27FC236}">
                <a16:creationId xmlns:a16="http://schemas.microsoft.com/office/drawing/2014/main" id="{B422324D-0D8E-4582-B10B-285FFCA4B026}"/>
              </a:ext>
            </a:extLst>
          </p:cNvPr>
          <p:cNvSpPr/>
          <p:nvPr/>
        </p:nvSpPr>
        <p:spPr bwMode="auto">
          <a:xfrm>
            <a:off x="6309002" y="3187155"/>
            <a:ext cx="67149" cy="20847"/>
          </a:xfrm>
          <a:custGeom>
            <a:avLst/>
            <a:gdLst>
              <a:gd name="T0" fmla="*/ 0 w 37"/>
              <a:gd name="T1" fmla="*/ 9 h 12"/>
              <a:gd name="T2" fmla="*/ 37 w 37"/>
              <a:gd name="T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7" h="12">
                <a:moveTo>
                  <a:pt x="0" y="9"/>
                </a:moveTo>
                <a:cubicBezTo>
                  <a:pt x="11" y="0"/>
                  <a:pt x="26" y="4"/>
                  <a:pt x="37" y="12"/>
                </a:cubicBezTo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>
            <a:gradFill>
              <a:gsLst>
                <a:gs pos="77000">
                  <a:srgbClr val="6ED5FF">
                    <a:alpha val="10000"/>
                  </a:srgbClr>
                </a:gs>
                <a:gs pos="10000">
                  <a:srgbClr val="6ED5FF"/>
                </a:gs>
                <a:gs pos="0">
                  <a:srgbClr val="9BE2FF"/>
                </a:gs>
                <a:gs pos="25000">
                  <a:srgbClr val="6ED5FF">
                    <a:alpha val="10000"/>
                  </a:srgbClr>
                </a:gs>
                <a:gs pos="88000">
                  <a:srgbClr val="6ED5FF">
                    <a:alpha val="60000"/>
                  </a:srgbClr>
                </a:gs>
              </a:gsLst>
              <a:lin ang="189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sz="2400">
              <a:solidFill>
                <a:prstClr val="whit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42" name="iŝlïḓè">
            <a:extLst>
              <a:ext uri="{FF2B5EF4-FFF2-40B4-BE49-F238E27FC236}">
                <a16:creationId xmlns:a16="http://schemas.microsoft.com/office/drawing/2014/main" id="{D4968A37-BC8D-4B24-9069-F2DCDB167C7B}"/>
              </a:ext>
            </a:extLst>
          </p:cNvPr>
          <p:cNvSpPr/>
          <p:nvPr/>
        </p:nvSpPr>
        <p:spPr bwMode="auto">
          <a:xfrm>
            <a:off x="5777138" y="3042224"/>
            <a:ext cx="377315" cy="255117"/>
          </a:xfrm>
          <a:custGeom>
            <a:avLst/>
            <a:gdLst>
              <a:gd name="T0" fmla="*/ 69 w 207"/>
              <a:gd name="T1" fmla="*/ 151 h 151"/>
              <a:gd name="T2" fmla="*/ 0 w 207"/>
              <a:gd name="T3" fmla="*/ 83 h 151"/>
              <a:gd name="T4" fmla="*/ 69 w 207"/>
              <a:gd name="T5" fmla="*/ 15 h 151"/>
              <a:gd name="T6" fmla="*/ 103 w 207"/>
              <a:gd name="T7" fmla="*/ 24 h 151"/>
              <a:gd name="T8" fmla="*/ 109 w 207"/>
              <a:gd name="T9" fmla="*/ 17 h 151"/>
              <a:gd name="T10" fmla="*/ 150 w 207"/>
              <a:gd name="T11" fmla="*/ 0 h 151"/>
              <a:gd name="T12" fmla="*/ 150 w 207"/>
              <a:gd name="T13" fmla="*/ 0 h 151"/>
              <a:gd name="T14" fmla="*/ 190 w 207"/>
              <a:gd name="T15" fmla="*/ 17 h 151"/>
              <a:gd name="T16" fmla="*/ 207 w 207"/>
              <a:gd name="T17" fmla="*/ 57 h 151"/>
              <a:gd name="T18" fmla="*/ 190 w 207"/>
              <a:gd name="T19" fmla="*/ 98 h 151"/>
              <a:gd name="T20" fmla="*/ 150 w 207"/>
              <a:gd name="T21" fmla="*/ 115 h 151"/>
              <a:gd name="T22" fmla="*/ 131 w 207"/>
              <a:gd name="T23" fmla="*/ 111 h 151"/>
              <a:gd name="T24" fmla="*/ 69 w 207"/>
              <a:gd name="T25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7" h="151">
                <a:moveTo>
                  <a:pt x="69" y="151"/>
                </a:moveTo>
                <a:cubicBezTo>
                  <a:pt x="32" y="151"/>
                  <a:pt x="0" y="120"/>
                  <a:pt x="0" y="83"/>
                </a:cubicBezTo>
                <a:cubicBezTo>
                  <a:pt x="0" y="46"/>
                  <a:pt x="32" y="15"/>
                  <a:pt x="69" y="15"/>
                </a:cubicBezTo>
                <a:cubicBezTo>
                  <a:pt x="81" y="15"/>
                  <a:pt x="92" y="18"/>
                  <a:pt x="103" y="24"/>
                </a:cubicBezTo>
                <a:cubicBezTo>
                  <a:pt x="105" y="22"/>
                  <a:pt x="107" y="19"/>
                  <a:pt x="109" y="17"/>
                </a:cubicBezTo>
                <a:cubicBezTo>
                  <a:pt x="120" y="6"/>
                  <a:pt x="135" y="0"/>
                  <a:pt x="150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65" y="0"/>
                  <a:pt x="179" y="6"/>
                  <a:pt x="190" y="17"/>
                </a:cubicBezTo>
                <a:cubicBezTo>
                  <a:pt x="201" y="27"/>
                  <a:pt x="207" y="42"/>
                  <a:pt x="207" y="57"/>
                </a:cubicBezTo>
                <a:cubicBezTo>
                  <a:pt x="207" y="72"/>
                  <a:pt x="201" y="87"/>
                  <a:pt x="190" y="98"/>
                </a:cubicBezTo>
                <a:cubicBezTo>
                  <a:pt x="179" y="108"/>
                  <a:pt x="165" y="115"/>
                  <a:pt x="150" y="115"/>
                </a:cubicBezTo>
                <a:cubicBezTo>
                  <a:pt x="143" y="115"/>
                  <a:pt x="137" y="113"/>
                  <a:pt x="131" y="111"/>
                </a:cubicBezTo>
                <a:cubicBezTo>
                  <a:pt x="119" y="136"/>
                  <a:pt x="95" y="151"/>
                  <a:pt x="69" y="151"/>
                </a:cubicBezTo>
                <a:close/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>
            <a:gradFill>
              <a:gsLst>
                <a:gs pos="77000">
                  <a:srgbClr val="6ED5FF">
                    <a:alpha val="10000"/>
                  </a:srgbClr>
                </a:gs>
                <a:gs pos="10000">
                  <a:srgbClr val="6ED5FF"/>
                </a:gs>
                <a:gs pos="0">
                  <a:srgbClr val="9BE2FF"/>
                </a:gs>
                <a:gs pos="25000">
                  <a:srgbClr val="6ED5FF">
                    <a:alpha val="10000"/>
                  </a:srgbClr>
                </a:gs>
                <a:gs pos="88000">
                  <a:srgbClr val="6ED5FF">
                    <a:alpha val="60000"/>
                  </a:srgbClr>
                </a:gs>
              </a:gsLst>
              <a:lin ang="189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sz="2400">
              <a:solidFill>
                <a:prstClr val="whit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43" name="işlïďê">
            <a:extLst>
              <a:ext uri="{FF2B5EF4-FFF2-40B4-BE49-F238E27FC236}">
                <a16:creationId xmlns:a16="http://schemas.microsoft.com/office/drawing/2014/main" id="{E432316D-268C-4F55-A915-ECD12062F553}"/>
              </a:ext>
            </a:extLst>
          </p:cNvPr>
          <p:cNvSpPr/>
          <p:nvPr/>
        </p:nvSpPr>
        <p:spPr bwMode="auto">
          <a:xfrm>
            <a:off x="5766479" y="3031306"/>
            <a:ext cx="398632" cy="277948"/>
          </a:xfrm>
          <a:custGeom>
            <a:avLst/>
            <a:gdLst>
              <a:gd name="T0" fmla="*/ 156 w 219"/>
              <a:gd name="T1" fmla="*/ 12 h 164"/>
              <a:gd name="T2" fmla="*/ 192 w 219"/>
              <a:gd name="T3" fmla="*/ 27 h 164"/>
              <a:gd name="T4" fmla="*/ 206 w 219"/>
              <a:gd name="T5" fmla="*/ 63 h 164"/>
              <a:gd name="T6" fmla="*/ 192 w 219"/>
              <a:gd name="T7" fmla="*/ 99 h 164"/>
              <a:gd name="T8" fmla="*/ 156 w 219"/>
              <a:gd name="T9" fmla="*/ 114 h 164"/>
              <a:gd name="T10" fmla="*/ 133 w 219"/>
              <a:gd name="T11" fmla="*/ 109 h 164"/>
              <a:gd name="T12" fmla="*/ 75 w 219"/>
              <a:gd name="T13" fmla="*/ 151 h 164"/>
              <a:gd name="T14" fmla="*/ 13 w 219"/>
              <a:gd name="T15" fmla="*/ 89 h 164"/>
              <a:gd name="T16" fmla="*/ 75 w 219"/>
              <a:gd name="T17" fmla="*/ 27 h 164"/>
              <a:gd name="T18" fmla="*/ 111 w 219"/>
              <a:gd name="T19" fmla="*/ 39 h 164"/>
              <a:gd name="T20" fmla="*/ 120 w 219"/>
              <a:gd name="T21" fmla="*/ 27 h 164"/>
              <a:gd name="T22" fmla="*/ 156 w 219"/>
              <a:gd name="T23" fmla="*/ 12 h 164"/>
              <a:gd name="T24" fmla="*/ 156 w 219"/>
              <a:gd name="T25" fmla="*/ 0 h 164"/>
              <a:gd name="T26" fmla="*/ 111 w 219"/>
              <a:gd name="T27" fmla="*/ 18 h 164"/>
              <a:gd name="T28" fmla="*/ 107 w 219"/>
              <a:gd name="T29" fmla="*/ 22 h 164"/>
              <a:gd name="T30" fmla="*/ 75 w 219"/>
              <a:gd name="T31" fmla="*/ 14 h 164"/>
              <a:gd name="T32" fmla="*/ 0 w 219"/>
              <a:gd name="T33" fmla="*/ 89 h 164"/>
              <a:gd name="T34" fmla="*/ 75 w 219"/>
              <a:gd name="T35" fmla="*/ 164 h 164"/>
              <a:gd name="T36" fmla="*/ 140 w 219"/>
              <a:gd name="T37" fmla="*/ 125 h 164"/>
              <a:gd name="T38" fmla="*/ 156 w 219"/>
              <a:gd name="T39" fmla="*/ 127 h 164"/>
              <a:gd name="T40" fmla="*/ 201 w 219"/>
              <a:gd name="T41" fmla="*/ 108 h 164"/>
              <a:gd name="T42" fmla="*/ 219 w 219"/>
              <a:gd name="T43" fmla="*/ 63 h 164"/>
              <a:gd name="T44" fmla="*/ 201 w 219"/>
              <a:gd name="T45" fmla="*/ 18 h 164"/>
              <a:gd name="T46" fmla="*/ 156 w 219"/>
              <a:gd name="T4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9" h="164">
                <a:moveTo>
                  <a:pt x="156" y="12"/>
                </a:moveTo>
                <a:cubicBezTo>
                  <a:pt x="169" y="12"/>
                  <a:pt x="182" y="18"/>
                  <a:pt x="192" y="27"/>
                </a:cubicBezTo>
                <a:cubicBezTo>
                  <a:pt x="201" y="37"/>
                  <a:pt x="206" y="50"/>
                  <a:pt x="206" y="63"/>
                </a:cubicBezTo>
                <a:cubicBezTo>
                  <a:pt x="206" y="77"/>
                  <a:pt x="201" y="90"/>
                  <a:pt x="192" y="99"/>
                </a:cubicBezTo>
                <a:cubicBezTo>
                  <a:pt x="182" y="109"/>
                  <a:pt x="169" y="114"/>
                  <a:pt x="156" y="114"/>
                </a:cubicBezTo>
                <a:cubicBezTo>
                  <a:pt x="148" y="114"/>
                  <a:pt x="140" y="112"/>
                  <a:pt x="133" y="109"/>
                </a:cubicBezTo>
                <a:cubicBezTo>
                  <a:pt x="125" y="133"/>
                  <a:pt x="101" y="151"/>
                  <a:pt x="75" y="151"/>
                </a:cubicBezTo>
                <a:cubicBezTo>
                  <a:pt x="41" y="151"/>
                  <a:pt x="13" y="123"/>
                  <a:pt x="13" y="89"/>
                </a:cubicBezTo>
                <a:cubicBezTo>
                  <a:pt x="13" y="55"/>
                  <a:pt x="41" y="27"/>
                  <a:pt x="75" y="27"/>
                </a:cubicBezTo>
                <a:cubicBezTo>
                  <a:pt x="88" y="27"/>
                  <a:pt x="101" y="32"/>
                  <a:pt x="111" y="39"/>
                </a:cubicBezTo>
                <a:cubicBezTo>
                  <a:pt x="113" y="35"/>
                  <a:pt x="116" y="31"/>
                  <a:pt x="120" y="27"/>
                </a:cubicBezTo>
                <a:cubicBezTo>
                  <a:pt x="129" y="18"/>
                  <a:pt x="142" y="12"/>
                  <a:pt x="156" y="12"/>
                </a:cubicBezTo>
                <a:moveTo>
                  <a:pt x="156" y="0"/>
                </a:moveTo>
                <a:cubicBezTo>
                  <a:pt x="139" y="0"/>
                  <a:pt x="122" y="6"/>
                  <a:pt x="111" y="18"/>
                </a:cubicBezTo>
                <a:cubicBezTo>
                  <a:pt x="109" y="19"/>
                  <a:pt x="108" y="21"/>
                  <a:pt x="107" y="22"/>
                </a:cubicBezTo>
                <a:cubicBezTo>
                  <a:pt x="97" y="17"/>
                  <a:pt x="86" y="14"/>
                  <a:pt x="75" y="14"/>
                </a:cubicBezTo>
                <a:cubicBezTo>
                  <a:pt x="34" y="14"/>
                  <a:pt x="0" y="49"/>
                  <a:pt x="0" y="89"/>
                </a:cubicBezTo>
                <a:cubicBezTo>
                  <a:pt x="0" y="130"/>
                  <a:pt x="34" y="164"/>
                  <a:pt x="75" y="164"/>
                </a:cubicBezTo>
                <a:cubicBezTo>
                  <a:pt x="102" y="164"/>
                  <a:pt x="127" y="149"/>
                  <a:pt x="140" y="125"/>
                </a:cubicBezTo>
                <a:cubicBezTo>
                  <a:pt x="145" y="126"/>
                  <a:pt x="150" y="127"/>
                  <a:pt x="156" y="127"/>
                </a:cubicBezTo>
                <a:cubicBezTo>
                  <a:pt x="172" y="127"/>
                  <a:pt x="189" y="120"/>
                  <a:pt x="201" y="108"/>
                </a:cubicBezTo>
                <a:cubicBezTo>
                  <a:pt x="213" y="97"/>
                  <a:pt x="219" y="80"/>
                  <a:pt x="219" y="63"/>
                </a:cubicBezTo>
                <a:cubicBezTo>
                  <a:pt x="219" y="47"/>
                  <a:pt x="213" y="30"/>
                  <a:pt x="201" y="18"/>
                </a:cubicBezTo>
                <a:cubicBezTo>
                  <a:pt x="189" y="6"/>
                  <a:pt x="172" y="0"/>
                  <a:pt x="156" y="0"/>
                </a:cubicBezTo>
                <a:close/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>
            <a:gradFill>
              <a:gsLst>
                <a:gs pos="77000">
                  <a:srgbClr val="6ED5FF">
                    <a:alpha val="10000"/>
                  </a:srgbClr>
                </a:gs>
                <a:gs pos="10000">
                  <a:srgbClr val="6ED5FF"/>
                </a:gs>
                <a:gs pos="0">
                  <a:srgbClr val="9BE2FF"/>
                </a:gs>
                <a:gs pos="25000">
                  <a:srgbClr val="6ED5FF">
                    <a:alpha val="10000"/>
                  </a:srgbClr>
                </a:gs>
                <a:gs pos="88000">
                  <a:srgbClr val="6ED5FF">
                    <a:alpha val="60000"/>
                  </a:srgbClr>
                </a:gs>
              </a:gsLst>
              <a:lin ang="189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sz="2400">
              <a:solidFill>
                <a:prstClr val="whit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44" name="iṡḷíḑè">
            <a:extLst>
              <a:ext uri="{FF2B5EF4-FFF2-40B4-BE49-F238E27FC236}">
                <a16:creationId xmlns:a16="http://schemas.microsoft.com/office/drawing/2014/main" id="{CBBF0F48-2B81-4816-B2C3-B737D129A263}"/>
              </a:ext>
            </a:extLst>
          </p:cNvPr>
          <p:cNvSpPr/>
          <p:nvPr/>
        </p:nvSpPr>
        <p:spPr bwMode="auto">
          <a:xfrm>
            <a:off x="5890119" y="3143477"/>
            <a:ext cx="120443" cy="86363"/>
          </a:xfrm>
          <a:custGeom>
            <a:avLst/>
            <a:gdLst>
              <a:gd name="T0" fmla="*/ 66 w 66"/>
              <a:gd name="T1" fmla="*/ 51 h 51"/>
              <a:gd name="T2" fmla="*/ 0 w 66"/>
              <a:gd name="T3" fmla="*/ 14 h 5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6" h="51">
                <a:moveTo>
                  <a:pt x="66" y="51"/>
                </a:moveTo>
                <a:cubicBezTo>
                  <a:pt x="66" y="51"/>
                  <a:pt x="42" y="0"/>
                  <a:pt x="0" y="14"/>
                </a:cubicBezTo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>
            <a:gradFill>
              <a:gsLst>
                <a:gs pos="77000">
                  <a:srgbClr val="6ED5FF">
                    <a:alpha val="10000"/>
                  </a:srgbClr>
                </a:gs>
                <a:gs pos="10000">
                  <a:srgbClr val="6ED5FF"/>
                </a:gs>
                <a:gs pos="0">
                  <a:srgbClr val="9BE2FF"/>
                </a:gs>
                <a:gs pos="25000">
                  <a:srgbClr val="6ED5FF">
                    <a:alpha val="10000"/>
                  </a:srgbClr>
                </a:gs>
                <a:gs pos="88000">
                  <a:srgbClr val="6ED5FF">
                    <a:alpha val="60000"/>
                  </a:srgbClr>
                </a:gs>
              </a:gsLst>
              <a:lin ang="189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sz="2400">
              <a:solidFill>
                <a:prstClr val="whit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45" name="î$ḻïḋe">
            <a:extLst>
              <a:ext uri="{FF2B5EF4-FFF2-40B4-BE49-F238E27FC236}">
                <a16:creationId xmlns:a16="http://schemas.microsoft.com/office/drawing/2014/main" id="{D399E1E4-0EC5-48F1-A332-04CD1CCBD5F0}"/>
              </a:ext>
            </a:extLst>
          </p:cNvPr>
          <p:cNvSpPr/>
          <p:nvPr/>
        </p:nvSpPr>
        <p:spPr bwMode="auto">
          <a:xfrm>
            <a:off x="6474210" y="3208994"/>
            <a:ext cx="54359" cy="52612"/>
          </a:xfrm>
          <a:custGeom>
            <a:avLst/>
            <a:gdLst>
              <a:gd name="T0" fmla="*/ 30 w 30"/>
              <a:gd name="T1" fmla="*/ 0 h 31"/>
              <a:gd name="T2" fmla="*/ 0 w 30"/>
              <a:gd name="T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" h="31">
                <a:moveTo>
                  <a:pt x="30" y="0"/>
                </a:moveTo>
                <a:cubicBezTo>
                  <a:pt x="30" y="0"/>
                  <a:pt x="24" y="16"/>
                  <a:pt x="0" y="31"/>
                </a:cubicBezTo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>
            <a:gradFill>
              <a:gsLst>
                <a:gs pos="77000">
                  <a:srgbClr val="6ED5FF">
                    <a:alpha val="10000"/>
                  </a:srgbClr>
                </a:gs>
                <a:gs pos="10000">
                  <a:srgbClr val="6ED5FF"/>
                </a:gs>
                <a:gs pos="0">
                  <a:srgbClr val="9BE2FF"/>
                </a:gs>
                <a:gs pos="25000">
                  <a:srgbClr val="6ED5FF">
                    <a:alpha val="10000"/>
                  </a:srgbClr>
                </a:gs>
                <a:gs pos="88000">
                  <a:srgbClr val="6ED5FF">
                    <a:alpha val="60000"/>
                  </a:srgbClr>
                </a:gs>
              </a:gsLst>
              <a:lin ang="189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sz="2400">
              <a:solidFill>
                <a:prstClr val="whit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46" name="îṡ1îḍè">
            <a:extLst>
              <a:ext uri="{FF2B5EF4-FFF2-40B4-BE49-F238E27FC236}">
                <a16:creationId xmlns:a16="http://schemas.microsoft.com/office/drawing/2014/main" id="{ABF3C97C-1E76-4D04-841B-28EE970C2D42}"/>
              </a:ext>
            </a:extLst>
          </p:cNvPr>
          <p:cNvSpPr/>
          <p:nvPr/>
        </p:nvSpPr>
        <p:spPr bwMode="auto">
          <a:xfrm>
            <a:off x="6386810" y="2951891"/>
            <a:ext cx="35173" cy="96289"/>
          </a:xfrm>
          <a:custGeom>
            <a:avLst/>
            <a:gdLst>
              <a:gd name="T0" fmla="*/ 0 w 19"/>
              <a:gd name="T1" fmla="*/ 0 h 57"/>
              <a:gd name="T2" fmla="*/ 9 w 19"/>
              <a:gd name="T3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" h="57">
                <a:moveTo>
                  <a:pt x="0" y="0"/>
                </a:moveTo>
                <a:cubicBezTo>
                  <a:pt x="16" y="14"/>
                  <a:pt x="19" y="40"/>
                  <a:pt x="9" y="57"/>
                </a:cubicBezTo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>
            <a:gradFill>
              <a:gsLst>
                <a:gs pos="77000">
                  <a:srgbClr val="6ED5FF">
                    <a:alpha val="10000"/>
                  </a:srgbClr>
                </a:gs>
                <a:gs pos="10000">
                  <a:srgbClr val="6ED5FF"/>
                </a:gs>
                <a:gs pos="0">
                  <a:srgbClr val="9BE2FF"/>
                </a:gs>
                <a:gs pos="25000">
                  <a:srgbClr val="6ED5FF">
                    <a:alpha val="10000"/>
                  </a:srgbClr>
                </a:gs>
                <a:gs pos="88000">
                  <a:srgbClr val="6ED5FF">
                    <a:alpha val="60000"/>
                  </a:srgbClr>
                </a:gs>
              </a:gsLst>
              <a:lin ang="189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sz="2400">
              <a:solidFill>
                <a:prstClr val="whit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47" name="iṡļïdè">
            <a:extLst>
              <a:ext uri="{FF2B5EF4-FFF2-40B4-BE49-F238E27FC236}">
                <a16:creationId xmlns:a16="http://schemas.microsoft.com/office/drawing/2014/main" id="{2A6ACF8D-5213-449B-B893-E0CC994396E1}"/>
              </a:ext>
            </a:extLst>
          </p:cNvPr>
          <p:cNvSpPr/>
          <p:nvPr/>
        </p:nvSpPr>
        <p:spPr bwMode="auto">
          <a:xfrm>
            <a:off x="6177901" y="3185169"/>
            <a:ext cx="27713" cy="86363"/>
          </a:xfrm>
          <a:custGeom>
            <a:avLst/>
            <a:gdLst>
              <a:gd name="T0" fmla="*/ 0 w 15"/>
              <a:gd name="T1" fmla="*/ 0 h 51"/>
              <a:gd name="T2" fmla="*/ 12 w 15"/>
              <a:gd name="T3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" h="51">
                <a:moveTo>
                  <a:pt x="0" y="0"/>
                </a:moveTo>
                <a:cubicBezTo>
                  <a:pt x="9" y="11"/>
                  <a:pt x="15" y="36"/>
                  <a:pt x="12" y="51"/>
                </a:cubicBezTo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>
            <a:gradFill>
              <a:gsLst>
                <a:gs pos="77000">
                  <a:srgbClr val="6ED5FF">
                    <a:alpha val="10000"/>
                  </a:srgbClr>
                </a:gs>
                <a:gs pos="10000">
                  <a:srgbClr val="6ED5FF"/>
                </a:gs>
                <a:gs pos="0">
                  <a:srgbClr val="9BE2FF"/>
                </a:gs>
                <a:gs pos="25000">
                  <a:srgbClr val="6ED5FF">
                    <a:alpha val="10000"/>
                  </a:srgbClr>
                </a:gs>
                <a:gs pos="88000">
                  <a:srgbClr val="6ED5FF">
                    <a:alpha val="60000"/>
                  </a:srgbClr>
                </a:gs>
              </a:gsLst>
              <a:lin ang="189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sz="2400">
              <a:solidFill>
                <a:prstClr val="whit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48" name="îŝḻíḑé">
            <a:extLst>
              <a:ext uri="{FF2B5EF4-FFF2-40B4-BE49-F238E27FC236}">
                <a16:creationId xmlns:a16="http://schemas.microsoft.com/office/drawing/2014/main" id="{7E085FF1-CAFF-41F8-855F-1F3BD842ACA9}"/>
              </a:ext>
            </a:extLst>
          </p:cNvPr>
          <p:cNvSpPr/>
          <p:nvPr/>
        </p:nvSpPr>
        <p:spPr bwMode="auto">
          <a:xfrm>
            <a:off x="6075578" y="3278480"/>
            <a:ext cx="36240" cy="67501"/>
          </a:xfrm>
          <a:custGeom>
            <a:avLst/>
            <a:gdLst>
              <a:gd name="T0" fmla="*/ 20 w 20"/>
              <a:gd name="T1" fmla="*/ 40 h 40"/>
              <a:gd name="T2" fmla="*/ 0 w 20"/>
              <a:gd name="T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" h="40">
                <a:moveTo>
                  <a:pt x="20" y="40"/>
                </a:moveTo>
                <a:cubicBezTo>
                  <a:pt x="20" y="40"/>
                  <a:pt x="2" y="26"/>
                  <a:pt x="0" y="0"/>
                </a:cubicBezTo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>
            <a:gradFill>
              <a:gsLst>
                <a:gs pos="77000">
                  <a:srgbClr val="6ED5FF">
                    <a:alpha val="10000"/>
                  </a:srgbClr>
                </a:gs>
                <a:gs pos="10000">
                  <a:srgbClr val="6ED5FF"/>
                </a:gs>
                <a:gs pos="0">
                  <a:srgbClr val="9BE2FF"/>
                </a:gs>
                <a:gs pos="25000">
                  <a:srgbClr val="6ED5FF">
                    <a:alpha val="10000"/>
                  </a:srgbClr>
                </a:gs>
                <a:gs pos="88000">
                  <a:srgbClr val="6ED5FF">
                    <a:alpha val="60000"/>
                  </a:srgbClr>
                </a:gs>
              </a:gsLst>
              <a:lin ang="189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sz="2400">
              <a:solidFill>
                <a:prstClr val="whit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49" name="iṥľîde">
            <a:extLst>
              <a:ext uri="{FF2B5EF4-FFF2-40B4-BE49-F238E27FC236}">
                <a16:creationId xmlns:a16="http://schemas.microsoft.com/office/drawing/2014/main" id="{3C96A0E2-78CF-4371-B4E2-7D9DF489752E}"/>
              </a:ext>
            </a:extLst>
          </p:cNvPr>
          <p:cNvSpPr/>
          <p:nvPr/>
        </p:nvSpPr>
        <p:spPr bwMode="auto">
          <a:xfrm>
            <a:off x="6128872" y="3355910"/>
            <a:ext cx="213172" cy="100260"/>
          </a:xfrm>
          <a:custGeom>
            <a:avLst/>
            <a:gdLst>
              <a:gd name="T0" fmla="*/ 117 w 117"/>
              <a:gd name="T1" fmla="*/ 0 h 59"/>
              <a:gd name="T2" fmla="*/ 0 w 117"/>
              <a:gd name="T3" fmla="*/ 44 h 5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7" h="59">
                <a:moveTo>
                  <a:pt x="117" y="0"/>
                </a:moveTo>
                <a:cubicBezTo>
                  <a:pt x="117" y="0"/>
                  <a:pt x="64" y="59"/>
                  <a:pt x="0" y="44"/>
                </a:cubicBezTo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>
            <a:gradFill>
              <a:gsLst>
                <a:gs pos="77000">
                  <a:srgbClr val="6ED5FF">
                    <a:alpha val="10000"/>
                  </a:srgbClr>
                </a:gs>
                <a:gs pos="10000">
                  <a:srgbClr val="6ED5FF"/>
                </a:gs>
                <a:gs pos="0">
                  <a:srgbClr val="9BE2FF"/>
                </a:gs>
                <a:gs pos="25000">
                  <a:srgbClr val="6ED5FF">
                    <a:alpha val="10000"/>
                  </a:srgbClr>
                </a:gs>
                <a:gs pos="88000">
                  <a:srgbClr val="6ED5FF">
                    <a:alpha val="60000"/>
                  </a:srgbClr>
                </a:gs>
              </a:gsLst>
              <a:lin ang="189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sz="2400">
              <a:solidFill>
                <a:prstClr val="whit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50" name="i$lîḑé">
            <a:extLst>
              <a:ext uri="{FF2B5EF4-FFF2-40B4-BE49-F238E27FC236}">
                <a16:creationId xmlns:a16="http://schemas.microsoft.com/office/drawing/2014/main" id="{86056451-070C-4D46-8857-194743824ACA}"/>
              </a:ext>
            </a:extLst>
          </p:cNvPr>
          <p:cNvSpPr/>
          <p:nvPr/>
        </p:nvSpPr>
        <p:spPr bwMode="auto">
          <a:xfrm>
            <a:off x="6100094" y="2955862"/>
            <a:ext cx="28779" cy="36729"/>
          </a:xfrm>
          <a:custGeom>
            <a:avLst/>
            <a:gdLst>
              <a:gd name="T0" fmla="*/ 0 w 16"/>
              <a:gd name="T1" fmla="*/ 0 h 22"/>
              <a:gd name="T2" fmla="*/ 16 w 16"/>
              <a:gd name="T3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" h="22">
                <a:moveTo>
                  <a:pt x="0" y="0"/>
                </a:moveTo>
                <a:cubicBezTo>
                  <a:pt x="0" y="0"/>
                  <a:pt x="12" y="11"/>
                  <a:pt x="16" y="22"/>
                </a:cubicBezTo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>
            <a:gradFill>
              <a:gsLst>
                <a:gs pos="77000">
                  <a:srgbClr val="6ED5FF">
                    <a:alpha val="10000"/>
                  </a:srgbClr>
                </a:gs>
                <a:gs pos="10000">
                  <a:srgbClr val="6ED5FF"/>
                </a:gs>
                <a:gs pos="0">
                  <a:srgbClr val="9BE2FF"/>
                </a:gs>
                <a:gs pos="25000">
                  <a:srgbClr val="6ED5FF">
                    <a:alpha val="10000"/>
                  </a:srgbClr>
                </a:gs>
                <a:gs pos="88000">
                  <a:srgbClr val="6ED5FF">
                    <a:alpha val="60000"/>
                  </a:srgbClr>
                </a:gs>
              </a:gsLst>
              <a:lin ang="189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sz="2400">
              <a:solidFill>
                <a:prstClr val="whit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51" name="íśľiḋè">
            <a:extLst>
              <a:ext uri="{FF2B5EF4-FFF2-40B4-BE49-F238E27FC236}">
                <a16:creationId xmlns:a16="http://schemas.microsoft.com/office/drawing/2014/main" id="{410EA114-53DF-4A9C-82A2-5261C5BD0265}"/>
              </a:ext>
            </a:extLst>
          </p:cNvPr>
          <p:cNvSpPr/>
          <p:nvPr/>
        </p:nvSpPr>
        <p:spPr bwMode="auto">
          <a:xfrm flipV="1">
            <a:off x="6689514" y="2701738"/>
            <a:ext cx="105520" cy="57575"/>
          </a:xfrm>
          <a:prstGeom prst="line">
            <a:avLst/>
          </a:pr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>
            <a:gradFill>
              <a:gsLst>
                <a:gs pos="65473">
                  <a:srgbClr val="62FFFF"/>
                </a:gs>
                <a:gs pos="36000">
                  <a:srgbClr val="62FFFF"/>
                </a:gs>
                <a:gs pos="100000">
                  <a:srgbClr val="0D69FF"/>
                </a:gs>
                <a:gs pos="0">
                  <a:srgbClr val="0D69FF"/>
                </a:gs>
              </a:gsLst>
              <a:lin ang="54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67"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52" name="íŝļîḓé">
            <a:extLst>
              <a:ext uri="{FF2B5EF4-FFF2-40B4-BE49-F238E27FC236}">
                <a16:creationId xmlns:a16="http://schemas.microsoft.com/office/drawing/2014/main" id="{770546F4-67A9-4579-B4A8-0D283BDEB1CB}"/>
              </a:ext>
            </a:extLst>
          </p:cNvPr>
          <p:cNvSpPr/>
          <p:nvPr/>
        </p:nvSpPr>
        <p:spPr bwMode="auto">
          <a:xfrm flipV="1">
            <a:off x="6808890" y="2937002"/>
            <a:ext cx="118311" cy="21839"/>
          </a:xfrm>
          <a:prstGeom prst="line">
            <a:avLst/>
          </a:pr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>
            <a:gradFill>
              <a:gsLst>
                <a:gs pos="65473">
                  <a:srgbClr val="62FFFF"/>
                </a:gs>
                <a:gs pos="36000">
                  <a:srgbClr val="62FFFF"/>
                </a:gs>
                <a:gs pos="100000">
                  <a:srgbClr val="0D69FF"/>
                </a:gs>
                <a:gs pos="0">
                  <a:srgbClr val="0D69FF"/>
                </a:gs>
              </a:gsLst>
              <a:lin ang="54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67"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53" name="iślíḑê">
            <a:extLst>
              <a:ext uri="{FF2B5EF4-FFF2-40B4-BE49-F238E27FC236}">
                <a16:creationId xmlns:a16="http://schemas.microsoft.com/office/drawing/2014/main" id="{5638F1E1-E57C-4C92-8C72-BAE742135763}"/>
              </a:ext>
            </a:extLst>
          </p:cNvPr>
          <p:cNvSpPr/>
          <p:nvPr/>
        </p:nvSpPr>
        <p:spPr bwMode="auto">
          <a:xfrm>
            <a:off x="6852590" y="3185170"/>
            <a:ext cx="120443" cy="13897"/>
          </a:xfrm>
          <a:prstGeom prst="line">
            <a:avLst/>
          </a:pr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>
            <a:gradFill>
              <a:gsLst>
                <a:gs pos="65473">
                  <a:srgbClr val="62FFFF"/>
                </a:gs>
                <a:gs pos="36000">
                  <a:srgbClr val="62FFFF"/>
                </a:gs>
                <a:gs pos="100000">
                  <a:srgbClr val="0D69FF"/>
                </a:gs>
                <a:gs pos="0">
                  <a:srgbClr val="0D69FF"/>
                </a:gs>
              </a:gsLst>
              <a:lin ang="54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67"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54" name="ísḷíḓê">
            <a:extLst>
              <a:ext uri="{FF2B5EF4-FFF2-40B4-BE49-F238E27FC236}">
                <a16:creationId xmlns:a16="http://schemas.microsoft.com/office/drawing/2014/main" id="{23DE3047-04A2-4D3F-965D-204395BB07E8}"/>
              </a:ext>
            </a:extLst>
          </p:cNvPr>
          <p:cNvSpPr/>
          <p:nvPr/>
        </p:nvSpPr>
        <p:spPr bwMode="auto">
          <a:xfrm>
            <a:off x="6816351" y="3410506"/>
            <a:ext cx="109784" cy="48641"/>
          </a:xfrm>
          <a:prstGeom prst="line">
            <a:avLst/>
          </a:pr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>
            <a:gradFill>
              <a:gsLst>
                <a:gs pos="65473">
                  <a:srgbClr val="62FFFF"/>
                </a:gs>
                <a:gs pos="36000">
                  <a:srgbClr val="62FFFF"/>
                </a:gs>
                <a:gs pos="100000">
                  <a:srgbClr val="0D69FF"/>
                </a:gs>
                <a:gs pos="0">
                  <a:srgbClr val="0D69FF"/>
                </a:gs>
              </a:gsLst>
              <a:lin ang="54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67"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55" name="îSliḍe">
            <a:extLst>
              <a:ext uri="{FF2B5EF4-FFF2-40B4-BE49-F238E27FC236}">
                <a16:creationId xmlns:a16="http://schemas.microsoft.com/office/drawing/2014/main" id="{83D243BE-BB94-4802-A911-B2A48FC0DF40}"/>
              </a:ext>
            </a:extLst>
          </p:cNvPr>
          <p:cNvSpPr/>
          <p:nvPr/>
        </p:nvSpPr>
        <p:spPr bwMode="auto">
          <a:xfrm flipH="1" flipV="1">
            <a:off x="5422207" y="2701738"/>
            <a:ext cx="104453" cy="57575"/>
          </a:xfrm>
          <a:prstGeom prst="line">
            <a:avLst/>
          </a:pr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>
            <a:gradFill>
              <a:gsLst>
                <a:gs pos="65473">
                  <a:srgbClr val="62FFFF"/>
                </a:gs>
                <a:gs pos="36000">
                  <a:srgbClr val="62FFFF"/>
                </a:gs>
                <a:gs pos="100000">
                  <a:srgbClr val="0D69FF"/>
                </a:gs>
                <a:gs pos="0">
                  <a:srgbClr val="0D69FF"/>
                </a:gs>
              </a:gsLst>
              <a:lin ang="54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67"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56" name="iṥḻiḑê">
            <a:extLst>
              <a:ext uri="{FF2B5EF4-FFF2-40B4-BE49-F238E27FC236}">
                <a16:creationId xmlns:a16="http://schemas.microsoft.com/office/drawing/2014/main" id="{9245A0BB-0CEE-4C34-8D6F-9913FDA0C56C}"/>
              </a:ext>
            </a:extLst>
          </p:cNvPr>
          <p:cNvSpPr/>
          <p:nvPr/>
        </p:nvSpPr>
        <p:spPr bwMode="auto">
          <a:xfrm flipH="1" flipV="1">
            <a:off x="5287908" y="2937002"/>
            <a:ext cx="120443" cy="21839"/>
          </a:xfrm>
          <a:prstGeom prst="line">
            <a:avLst/>
          </a:pr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>
            <a:gradFill>
              <a:gsLst>
                <a:gs pos="65473">
                  <a:srgbClr val="62FFFF"/>
                </a:gs>
                <a:gs pos="36000">
                  <a:srgbClr val="62FFFF"/>
                </a:gs>
                <a:gs pos="100000">
                  <a:srgbClr val="0D69FF"/>
                </a:gs>
                <a:gs pos="0">
                  <a:srgbClr val="0D69FF"/>
                </a:gs>
              </a:gsLst>
              <a:lin ang="54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67"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57" name="iṥľîdê">
            <a:extLst>
              <a:ext uri="{FF2B5EF4-FFF2-40B4-BE49-F238E27FC236}">
                <a16:creationId xmlns:a16="http://schemas.microsoft.com/office/drawing/2014/main" id="{5060191B-0911-462D-BFF3-845588EE0546}"/>
              </a:ext>
            </a:extLst>
          </p:cNvPr>
          <p:cNvSpPr/>
          <p:nvPr/>
        </p:nvSpPr>
        <p:spPr bwMode="auto">
          <a:xfrm flipH="1">
            <a:off x="5242077" y="3185170"/>
            <a:ext cx="122575" cy="13897"/>
          </a:xfrm>
          <a:prstGeom prst="line">
            <a:avLst/>
          </a:pr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>
            <a:gradFill>
              <a:gsLst>
                <a:gs pos="65473">
                  <a:srgbClr val="62FFFF"/>
                </a:gs>
                <a:gs pos="36000">
                  <a:srgbClr val="62FFFF"/>
                </a:gs>
                <a:gs pos="100000">
                  <a:srgbClr val="0D69FF"/>
                </a:gs>
                <a:gs pos="0">
                  <a:srgbClr val="0D69FF"/>
                </a:gs>
              </a:gsLst>
              <a:lin ang="54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67"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58" name="iśḷïḋê">
            <a:extLst>
              <a:ext uri="{FF2B5EF4-FFF2-40B4-BE49-F238E27FC236}">
                <a16:creationId xmlns:a16="http://schemas.microsoft.com/office/drawing/2014/main" id="{3D6BB3CE-EDDA-41CE-A48B-A209F1462B20}"/>
              </a:ext>
            </a:extLst>
          </p:cNvPr>
          <p:cNvSpPr/>
          <p:nvPr/>
        </p:nvSpPr>
        <p:spPr bwMode="auto">
          <a:xfrm flipH="1">
            <a:off x="5290041" y="3410506"/>
            <a:ext cx="108719" cy="48641"/>
          </a:xfrm>
          <a:prstGeom prst="line">
            <a:avLst/>
          </a:pr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>
            <a:gradFill>
              <a:gsLst>
                <a:gs pos="65473">
                  <a:srgbClr val="62FFFF"/>
                </a:gs>
                <a:gs pos="36000">
                  <a:srgbClr val="62FFFF"/>
                </a:gs>
                <a:gs pos="100000">
                  <a:srgbClr val="0D69FF"/>
                </a:gs>
                <a:gs pos="0">
                  <a:srgbClr val="0D69FF"/>
                </a:gs>
              </a:gsLst>
              <a:lin ang="54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67"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2C4587E-F961-48DE-AA1A-351AE5FBB684}"/>
              </a:ext>
            </a:extLst>
          </p:cNvPr>
          <p:cNvGrpSpPr/>
          <p:nvPr/>
        </p:nvGrpSpPr>
        <p:grpSpPr>
          <a:xfrm rot="900000">
            <a:off x="4585024" y="1523464"/>
            <a:ext cx="3021951" cy="3021944"/>
            <a:chOff x="4749722" y="1322067"/>
            <a:chExt cx="3021950" cy="3021944"/>
          </a:xfrm>
        </p:grpSpPr>
        <p:sp>
          <p:nvSpPr>
            <p:cNvPr id="59" name="îṧļíḋè">
              <a:extLst>
                <a:ext uri="{FF2B5EF4-FFF2-40B4-BE49-F238E27FC236}">
                  <a16:creationId xmlns:a16="http://schemas.microsoft.com/office/drawing/2014/main" id="{43066A0B-A3DA-4131-AFDF-47E319DAF074}"/>
                </a:ext>
              </a:extLst>
            </p:cNvPr>
            <p:cNvSpPr/>
            <p:nvPr/>
          </p:nvSpPr>
          <p:spPr>
            <a:xfrm rot="210957" flipH="1" flipV="1">
              <a:off x="4749722" y="1322067"/>
              <a:ext cx="3021950" cy="3021944"/>
            </a:xfrm>
            <a:prstGeom prst="blockArc">
              <a:avLst>
                <a:gd name="adj1" fmla="val 21599999"/>
                <a:gd name="adj2" fmla="val 8180671"/>
                <a:gd name="adj3" fmla="val 11913"/>
              </a:avLst>
            </a:prstGeom>
            <a:gradFill flip="none" rotWithShape="1">
              <a:gsLst>
                <a:gs pos="76000">
                  <a:srgbClr val="6ED5FF">
                    <a:alpha val="5000"/>
                  </a:srgbClr>
                </a:gs>
                <a:gs pos="0">
                  <a:srgbClr val="6ED5FF">
                    <a:alpha val="30000"/>
                  </a:srgbClr>
                </a:gs>
                <a:gs pos="54000">
                  <a:srgbClr val="6ED5FF">
                    <a:alpha val="10000"/>
                  </a:srgbClr>
                </a:gs>
                <a:gs pos="90000">
                  <a:srgbClr val="6ED5FF">
                    <a:alpha val="1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12700">
              <a:gradFill>
                <a:gsLst>
                  <a:gs pos="65473">
                    <a:srgbClr val="62FFFF"/>
                  </a:gs>
                  <a:gs pos="36000">
                    <a:srgbClr val="62FFFF"/>
                  </a:gs>
                  <a:gs pos="100000">
                    <a:srgbClr val="0D69FF"/>
                  </a:gs>
                  <a:gs pos="0">
                    <a:srgbClr val="0D69FF"/>
                  </a:gs>
                </a:gsLst>
                <a:lin ang="5400000" scaled="0"/>
              </a:gradFill>
            </a:ln>
            <a:effectLst>
              <a:outerShdw blurRad="114300" dir="2100000" algn="tl" rotWithShape="0">
                <a:srgbClr val="6ED5FF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67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+mn-ea"/>
              </a:endParaRPr>
            </a:p>
          </p:txBody>
        </p:sp>
        <p:sp>
          <p:nvSpPr>
            <p:cNvPr id="60" name="ïšľîḑe">
              <a:extLst>
                <a:ext uri="{FF2B5EF4-FFF2-40B4-BE49-F238E27FC236}">
                  <a16:creationId xmlns:a16="http://schemas.microsoft.com/office/drawing/2014/main" id="{58DC9B66-A85D-46E4-96A9-20414737775C}"/>
                </a:ext>
              </a:extLst>
            </p:cNvPr>
            <p:cNvSpPr/>
            <p:nvPr/>
          </p:nvSpPr>
          <p:spPr>
            <a:xfrm rot="19320542" flipH="1" flipV="1">
              <a:off x="7061558" y="1913352"/>
              <a:ext cx="676946" cy="366192"/>
            </a:xfrm>
            <a:prstGeom prst="triangle">
              <a:avLst/>
            </a:prstGeom>
            <a:gradFill flip="none" rotWithShape="1">
              <a:gsLst>
                <a:gs pos="76000">
                  <a:srgbClr val="6ED5FF">
                    <a:alpha val="5000"/>
                  </a:srgbClr>
                </a:gs>
                <a:gs pos="0">
                  <a:srgbClr val="6ED5FF">
                    <a:alpha val="30000"/>
                  </a:srgbClr>
                </a:gs>
                <a:gs pos="54000">
                  <a:srgbClr val="6ED5FF">
                    <a:alpha val="10000"/>
                  </a:srgbClr>
                </a:gs>
                <a:gs pos="90000">
                  <a:srgbClr val="6ED5FF">
                    <a:alpha val="1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12700">
              <a:gradFill>
                <a:gsLst>
                  <a:gs pos="65473">
                    <a:srgbClr val="62FFFF"/>
                  </a:gs>
                  <a:gs pos="36000">
                    <a:srgbClr val="62FFFF"/>
                  </a:gs>
                  <a:gs pos="100000">
                    <a:srgbClr val="0D69FF"/>
                  </a:gs>
                  <a:gs pos="0">
                    <a:srgbClr val="0D69FF"/>
                  </a:gs>
                </a:gsLst>
                <a:lin ang="5400000" scaled="0"/>
              </a:gradFill>
            </a:ln>
            <a:effectLst>
              <a:outerShdw blurRad="114300" dir="2100000" algn="tl" rotWithShape="0">
                <a:srgbClr val="6ED5FF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67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+mn-ea"/>
              </a:endParaRPr>
            </a:p>
          </p:txBody>
        </p:sp>
      </p:grpSp>
      <p:grpSp>
        <p:nvGrpSpPr>
          <p:cNvPr id="61" name="îṡ1ïḑê">
            <a:extLst>
              <a:ext uri="{FF2B5EF4-FFF2-40B4-BE49-F238E27FC236}">
                <a16:creationId xmlns:a16="http://schemas.microsoft.com/office/drawing/2014/main" id="{1ED45F68-CC87-449D-AC30-9FEA69C98A56}"/>
              </a:ext>
            </a:extLst>
          </p:cNvPr>
          <p:cNvGrpSpPr/>
          <p:nvPr/>
        </p:nvGrpSpPr>
        <p:grpSpPr>
          <a:xfrm rot="900000">
            <a:off x="4585024" y="1934205"/>
            <a:ext cx="3021947" cy="3021944"/>
            <a:chOff x="3029446" y="2446284"/>
            <a:chExt cx="3073942" cy="3073942"/>
          </a:xfrm>
          <a:solidFill>
            <a:schemeClr val="accent3"/>
          </a:solidFill>
        </p:grpSpPr>
        <p:sp>
          <p:nvSpPr>
            <p:cNvPr id="62" name="iślíḍe">
              <a:extLst>
                <a:ext uri="{FF2B5EF4-FFF2-40B4-BE49-F238E27FC236}">
                  <a16:creationId xmlns:a16="http://schemas.microsoft.com/office/drawing/2014/main" id="{CBBB2D3D-C07C-4383-9B94-F8444FFF0D41}"/>
                </a:ext>
              </a:extLst>
            </p:cNvPr>
            <p:cNvSpPr/>
            <p:nvPr/>
          </p:nvSpPr>
          <p:spPr>
            <a:xfrm>
              <a:off x="3029446" y="2446284"/>
              <a:ext cx="3073942" cy="3073942"/>
            </a:xfrm>
            <a:prstGeom prst="blockArc">
              <a:avLst>
                <a:gd name="adj1" fmla="val 21599999"/>
                <a:gd name="adj2" fmla="val 8180671"/>
                <a:gd name="adj3" fmla="val 11913"/>
              </a:avLst>
            </a:prstGeom>
            <a:gradFill flip="none" rotWithShape="1">
              <a:gsLst>
                <a:gs pos="76000">
                  <a:srgbClr val="6ED5FF">
                    <a:alpha val="5000"/>
                  </a:srgbClr>
                </a:gs>
                <a:gs pos="0">
                  <a:srgbClr val="6ED5FF">
                    <a:alpha val="30000"/>
                  </a:srgbClr>
                </a:gs>
                <a:gs pos="54000">
                  <a:srgbClr val="6ED5FF">
                    <a:alpha val="10000"/>
                  </a:srgbClr>
                </a:gs>
                <a:gs pos="90000">
                  <a:srgbClr val="6ED5FF">
                    <a:alpha val="1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12700">
              <a:gradFill>
                <a:gsLst>
                  <a:gs pos="65473">
                    <a:srgbClr val="62FFFF"/>
                  </a:gs>
                  <a:gs pos="36000">
                    <a:srgbClr val="62FFFF"/>
                  </a:gs>
                  <a:gs pos="100000">
                    <a:srgbClr val="0D69FF"/>
                  </a:gs>
                  <a:gs pos="0">
                    <a:srgbClr val="0D69FF"/>
                  </a:gs>
                </a:gsLst>
                <a:lin ang="5400000" scaled="0"/>
              </a:gradFill>
            </a:ln>
            <a:effectLst>
              <a:outerShdw blurRad="114300" dir="2100000" algn="tl" rotWithShape="0">
                <a:srgbClr val="6ED5FF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67">
                <a:latin typeface="张海山锐线体简" panose="02000000000000000000" pitchFamily="2" charset="-122"/>
                <a:ea typeface="张海山锐线体简" panose="02000000000000000000" pitchFamily="2" charset="-122"/>
                <a:cs typeface="+mn-ea"/>
              </a:endParaRPr>
            </a:p>
          </p:txBody>
        </p:sp>
        <p:sp>
          <p:nvSpPr>
            <p:cNvPr id="63" name="îSḷíde">
              <a:extLst>
                <a:ext uri="{FF2B5EF4-FFF2-40B4-BE49-F238E27FC236}">
                  <a16:creationId xmlns:a16="http://schemas.microsoft.com/office/drawing/2014/main" id="{F71E9755-FB6A-494A-88E5-6C39011F27F1}"/>
                </a:ext>
              </a:extLst>
            </p:cNvPr>
            <p:cNvSpPr/>
            <p:nvPr/>
          </p:nvSpPr>
          <p:spPr>
            <a:xfrm rot="8100000" flipV="1">
              <a:off x="3100799" y="4487660"/>
              <a:ext cx="631564" cy="544452"/>
            </a:xfrm>
            <a:prstGeom prst="triangle">
              <a:avLst/>
            </a:prstGeom>
            <a:gradFill flip="none" rotWithShape="1">
              <a:gsLst>
                <a:gs pos="76000">
                  <a:srgbClr val="6ED5FF">
                    <a:alpha val="5000"/>
                  </a:srgbClr>
                </a:gs>
                <a:gs pos="0">
                  <a:srgbClr val="6ED5FF">
                    <a:alpha val="30000"/>
                  </a:srgbClr>
                </a:gs>
                <a:gs pos="54000">
                  <a:srgbClr val="6ED5FF">
                    <a:alpha val="10000"/>
                  </a:srgbClr>
                </a:gs>
                <a:gs pos="90000">
                  <a:srgbClr val="6ED5FF">
                    <a:alpha val="1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12700">
              <a:gradFill>
                <a:gsLst>
                  <a:gs pos="65473">
                    <a:srgbClr val="62FFFF"/>
                  </a:gs>
                  <a:gs pos="36000">
                    <a:srgbClr val="62FFFF"/>
                  </a:gs>
                  <a:gs pos="100000">
                    <a:srgbClr val="0D69FF"/>
                  </a:gs>
                  <a:gs pos="0">
                    <a:srgbClr val="0D69FF"/>
                  </a:gs>
                </a:gsLst>
                <a:lin ang="5400000" scaled="0"/>
              </a:gradFill>
            </a:ln>
            <a:effectLst>
              <a:outerShdw blurRad="114300" dir="2100000" algn="tl" rotWithShape="0">
                <a:srgbClr val="6ED5FF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67">
                <a:latin typeface="张海山锐线体简" panose="02000000000000000000" pitchFamily="2" charset="-122"/>
                <a:ea typeface="张海山锐线体简" panose="02000000000000000000" pitchFamily="2" charset="-122"/>
                <a:cs typeface="+mn-ea"/>
              </a:endParaRPr>
            </a:p>
          </p:txBody>
        </p:sp>
      </p:grpSp>
      <p:grpSp>
        <p:nvGrpSpPr>
          <p:cNvPr id="64" name="îşḷîḑé">
            <a:extLst>
              <a:ext uri="{FF2B5EF4-FFF2-40B4-BE49-F238E27FC236}">
                <a16:creationId xmlns:a16="http://schemas.microsoft.com/office/drawing/2014/main" id="{DD1E9C9C-317C-4C22-93EF-F8D952A5230B}"/>
              </a:ext>
            </a:extLst>
          </p:cNvPr>
          <p:cNvGrpSpPr/>
          <p:nvPr/>
        </p:nvGrpSpPr>
        <p:grpSpPr>
          <a:xfrm>
            <a:off x="7092654" y="2843210"/>
            <a:ext cx="775803" cy="775803"/>
            <a:chOff x="824229" y="5280877"/>
            <a:chExt cx="347557" cy="347557"/>
          </a:xfrm>
          <a:solidFill>
            <a:schemeClr val="accent1"/>
          </a:solidFill>
        </p:grpSpPr>
        <p:sp>
          <p:nvSpPr>
            <p:cNvPr id="65" name="íṧ1ïḍé">
              <a:extLst>
                <a:ext uri="{FF2B5EF4-FFF2-40B4-BE49-F238E27FC236}">
                  <a16:creationId xmlns:a16="http://schemas.microsoft.com/office/drawing/2014/main" id="{F9A7CA66-EC06-4ECE-BEF8-D72938BF3C75}"/>
                </a:ext>
              </a:extLst>
            </p:cNvPr>
            <p:cNvSpPr/>
            <p:nvPr/>
          </p:nvSpPr>
          <p:spPr>
            <a:xfrm>
              <a:off x="824229" y="5280877"/>
              <a:ext cx="347557" cy="347557"/>
            </a:xfrm>
            <a:prstGeom prst="ellipse">
              <a:avLst/>
            </a:prstGeom>
            <a:gradFill flip="none" rotWithShape="1">
              <a:gsLst>
                <a:gs pos="76000">
                  <a:srgbClr val="6ED5FF">
                    <a:alpha val="5000"/>
                  </a:srgbClr>
                </a:gs>
                <a:gs pos="0">
                  <a:srgbClr val="6ED5FF">
                    <a:alpha val="30000"/>
                  </a:srgbClr>
                </a:gs>
                <a:gs pos="54000">
                  <a:srgbClr val="6ED5FF">
                    <a:alpha val="10000"/>
                  </a:srgbClr>
                </a:gs>
                <a:gs pos="90000">
                  <a:srgbClr val="6ED5FF">
                    <a:alpha val="1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12700">
              <a:gradFill>
                <a:gsLst>
                  <a:gs pos="65473">
                    <a:srgbClr val="62FFFF"/>
                  </a:gs>
                  <a:gs pos="36000">
                    <a:srgbClr val="62FFFF"/>
                  </a:gs>
                  <a:gs pos="100000">
                    <a:srgbClr val="0D69FF"/>
                  </a:gs>
                  <a:gs pos="0">
                    <a:srgbClr val="0D69FF"/>
                  </a:gs>
                </a:gsLst>
                <a:lin ang="5400000" scaled="0"/>
              </a:gradFill>
            </a:ln>
            <a:effectLst>
              <a:outerShdw blurRad="114300" dir="2100000" algn="tl" rotWithShape="0">
                <a:srgbClr val="6ED5FF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867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+mn-ea"/>
              </a:endParaRPr>
            </a:p>
          </p:txBody>
        </p:sp>
        <p:sp>
          <p:nvSpPr>
            <p:cNvPr id="66" name="išḷíḋé">
              <a:extLst>
                <a:ext uri="{FF2B5EF4-FFF2-40B4-BE49-F238E27FC236}">
                  <a16:creationId xmlns:a16="http://schemas.microsoft.com/office/drawing/2014/main" id="{8F81CED3-DFA1-4D36-83AA-C78D19E7EF54}"/>
                </a:ext>
              </a:extLst>
            </p:cNvPr>
            <p:cNvSpPr/>
            <p:nvPr/>
          </p:nvSpPr>
          <p:spPr>
            <a:xfrm>
              <a:off x="911682" y="5369417"/>
              <a:ext cx="172652" cy="170473"/>
            </a:xfrm>
            <a:custGeom>
              <a:avLst/>
              <a:gdLst>
                <a:gd name="T0" fmla="*/ 88862 h 440259"/>
                <a:gd name="T1" fmla="*/ 88862 h 440259"/>
                <a:gd name="T2" fmla="*/ 278945 h 440259"/>
                <a:gd name="T3" fmla="*/ 278945 h 440259"/>
                <a:gd name="T4" fmla="*/ 278945 h 440259"/>
                <a:gd name="T5" fmla="*/ 278945 h 440259"/>
                <a:gd name="T6" fmla="*/ 278945 h 440259"/>
                <a:gd name="T7" fmla="*/ 278945 h 440259"/>
                <a:gd name="T8" fmla="*/ 278945 h 440259"/>
                <a:gd name="T9" fmla="*/ 278945 h 440259"/>
                <a:gd name="T10" fmla="*/ 278945 h 440259"/>
                <a:gd name="T11" fmla="*/ 278945 h 440259"/>
                <a:gd name="T12" fmla="*/ 278945 h 440259"/>
                <a:gd name="T13" fmla="*/ 278945 h 440259"/>
                <a:gd name="T14" fmla="*/ 278945 h 440259"/>
                <a:gd name="T15" fmla="*/ 278945 h 440259"/>
                <a:gd name="T16" fmla="*/ 278945 h 440259"/>
                <a:gd name="T17" fmla="*/ 278945 h 440259"/>
                <a:gd name="T18" fmla="*/ 278945 h 440259"/>
                <a:gd name="T19" fmla="*/ 278945 h 440259"/>
                <a:gd name="T20" fmla="*/ 278945 h 440259"/>
                <a:gd name="T21" fmla="*/ 278945 h 440259"/>
                <a:gd name="T22" fmla="*/ 278945 h 440259"/>
                <a:gd name="T23" fmla="*/ 278945 h 440259"/>
                <a:gd name="T24" fmla="*/ 278945 h 440259"/>
                <a:gd name="T25" fmla="*/ 278945 h 440259"/>
                <a:gd name="T26" fmla="*/ 278945 h 440259"/>
                <a:gd name="T27" fmla="*/ 278945 h 440259"/>
                <a:gd name="T28" fmla="*/ 278945 h 440259"/>
                <a:gd name="T29" fmla="*/ 278945 h 440259"/>
                <a:gd name="T30" fmla="*/ 278945 h 440259"/>
                <a:gd name="T31" fmla="*/ 278945 h 440259"/>
                <a:gd name="T32" fmla="*/ 278945 h 440259"/>
                <a:gd name="T33" fmla="*/ 278945 h 440259"/>
                <a:gd name="T34" fmla="*/ 278945 h 440259"/>
                <a:gd name="T35" fmla="*/ 278945 h 440259"/>
                <a:gd name="T36" fmla="*/ 88862 h 440259"/>
                <a:gd name="T37" fmla="*/ 88862 h 440259"/>
                <a:gd name="T38" fmla="*/ 278945 h 440259"/>
                <a:gd name="T39" fmla="*/ 278945 h 440259"/>
                <a:gd name="T40" fmla="*/ 278945 h 440259"/>
                <a:gd name="T41" fmla="*/ 278945 h 440259"/>
                <a:gd name="T42" fmla="*/ 278945 h 440259"/>
                <a:gd name="T43" fmla="*/ 278945 h 440259"/>
                <a:gd name="T44" fmla="*/ 278945 h 440259"/>
                <a:gd name="T45" fmla="*/ 278945 h 440259"/>
                <a:gd name="T46" fmla="*/ 278945 h 440259"/>
                <a:gd name="T47" fmla="*/ 278945 h 440259"/>
                <a:gd name="T48" fmla="*/ 278945 h 440259"/>
                <a:gd name="T49" fmla="*/ 278945 h 440259"/>
                <a:gd name="T50" fmla="*/ 278945 h 440259"/>
                <a:gd name="T51" fmla="*/ 278945 h 440259"/>
                <a:gd name="T52" fmla="*/ 278945 h 440259"/>
                <a:gd name="T53" fmla="*/ 278945 h 440259"/>
                <a:gd name="T54" fmla="*/ 278945 h 440259"/>
                <a:gd name="T55" fmla="*/ 278945 h 440259"/>
                <a:gd name="T56" fmla="*/ 278945 h 440259"/>
                <a:gd name="T57" fmla="*/ 278945 h 440259"/>
                <a:gd name="T58" fmla="*/ 278945 h 440259"/>
                <a:gd name="T59" fmla="*/ 278945 h 440259"/>
                <a:gd name="T60" fmla="*/ 278945 h 440259"/>
                <a:gd name="T61" fmla="*/ 278945 h 440259"/>
                <a:gd name="T62" fmla="*/ 278945 h 440259"/>
                <a:gd name="T63" fmla="*/ 278945 h 440259"/>
                <a:gd name="T64" fmla="*/ 278945 h 440259"/>
                <a:gd name="T65" fmla="*/ 278945 h 440259"/>
                <a:gd name="T66" fmla="*/ 278945 h 440259"/>
                <a:gd name="T67" fmla="*/ 278945 h 440259"/>
                <a:gd name="T68" fmla="*/ 278945 h 440259"/>
                <a:gd name="T69" fmla="*/ 278945 h 440259"/>
                <a:gd name="T70" fmla="*/ 278945 h 440259"/>
                <a:gd name="T71" fmla="*/ 278945 h 440259"/>
                <a:gd name="T72" fmla="*/ 278945 h 440259"/>
                <a:gd name="T73" fmla="*/ 278945 h 440259"/>
                <a:gd name="T74" fmla="*/ 278945 h 440259"/>
                <a:gd name="T75" fmla="*/ 278945 h 440259"/>
                <a:gd name="T76" fmla="*/ 278945 h 440259"/>
                <a:gd name="T77" fmla="*/ 278945 h 440259"/>
                <a:gd name="T78" fmla="*/ 278945 h 440259"/>
                <a:gd name="T79" fmla="*/ 278945 h 440259"/>
                <a:gd name="T80" fmla="*/ 278945 h 440259"/>
                <a:gd name="T81" fmla="*/ 278945 h 440259"/>
                <a:gd name="T82" fmla="*/ 278945 h 440259"/>
                <a:gd name="T83" fmla="*/ 278945 h 440259"/>
                <a:gd name="T84" fmla="*/ 278945 h 440259"/>
                <a:gd name="T85" fmla="*/ 278945 h 440259"/>
                <a:gd name="T86" fmla="*/ 278945 h 440259"/>
                <a:gd name="T87" fmla="*/ 278945 h 440259"/>
                <a:gd name="T88" fmla="*/ 278945 h 440259"/>
                <a:gd name="T89" fmla="*/ 278945 h 440259"/>
                <a:gd name="T90" fmla="*/ 278945 h 440259"/>
                <a:gd name="T91" fmla="*/ 278945 h 440259"/>
                <a:gd name="T92" fmla="*/ 278945 h 440259"/>
                <a:gd name="T93" fmla="*/ 278945 h 440259"/>
                <a:gd name="T94" fmla="*/ 278945 h 440259"/>
                <a:gd name="T95" fmla="*/ 278945 h 440259"/>
                <a:gd name="T96" fmla="*/ 278945 h 440259"/>
                <a:gd name="T97" fmla="*/ 278945 h 4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6" h="352">
                  <a:moveTo>
                    <a:pt x="356" y="144"/>
                  </a:moveTo>
                  <a:cubicBezTo>
                    <a:pt x="356" y="119"/>
                    <a:pt x="344" y="96"/>
                    <a:pt x="324" y="81"/>
                  </a:cubicBezTo>
                  <a:cubicBezTo>
                    <a:pt x="316" y="48"/>
                    <a:pt x="287" y="24"/>
                    <a:pt x="252" y="24"/>
                  </a:cubicBezTo>
                  <a:cubicBezTo>
                    <a:pt x="238" y="9"/>
                    <a:pt x="219" y="0"/>
                    <a:pt x="198" y="0"/>
                  </a:cubicBezTo>
                  <a:cubicBezTo>
                    <a:pt x="184" y="0"/>
                    <a:pt x="170" y="4"/>
                    <a:pt x="157" y="13"/>
                  </a:cubicBezTo>
                  <a:cubicBezTo>
                    <a:pt x="125" y="5"/>
                    <a:pt x="91" y="19"/>
                    <a:pt x="72" y="47"/>
                  </a:cubicBezTo>
                  <a:cubicBezTo>
                    <a:pt x="31" y="52"/>
                    <a:pt x="0" y="87"/>
                    <a:pt x="0" y="129"/>
                  </a:cubicBezTo>
                  <a:cubicBezTo>
                    <a:pt x="0" y="153"/>
                    <a:pt x="10" y="176"/>
                    <a:pt x="29" y="192"/>
                  </a:cubicBezTo>
                  <a:cubicBezTo>
                    <a:pt x="41" y="220"/>
                    <a:pt x="70" y="238"/>
                    <a:pt x="102" y="234"/>
                  </a:cubicBezTo>
                  <a:cubicBezTo>
                    <a:pt x="111" y="242"/>
                    <a:pt x="125" y="244"/>
                    <a:pt x="135" y="243"/>
                  </a:cubicBezTo>
                  <a:cubicBezTo>
                    <a:pt x="185" y="239"/>
                    <a:pt x="237" y="341"/>
                    <a:pt x="238" y="342"/>
                  </a:cubicBezTo>
                  <a:lnTo>
                    <a:pt x="243" y="352"/>
                  </a:lnTo>
                  <a:lnTo>
                    <a:pt x="256" y="332"/>
                  </a:lnTo>
                  <a:cubicBezTo>
                    <a:pt x="272" y="308"/>
                    <a:pt x="270" y="284"/>
                    <a:pt x="265" y="265"/>
                  </a:cubicBezTo>
                  <a:cubicBezTo>
                    <a:pt x="267" y="266"/>
                    <a:pt x="270" y="266"/>
                    <a:pt x="272" y="266"/>
                  </a:cubicBezTo>
                  <a:cubicBezTo>
                    <a:pt x="306" y="266"/>
                    <a:pt x="334" y="238"/>
                    <a:pt x="334" y="204"/>
                  </a:cubicBezTo>
                  <a:cubicBezTo>
                    <a:pt x="334" y="202"/>
                    <a:pt x="334" y="200"/>
                    <a:pt x="334" y="198"/>
                  </a:cubicBezTo>
                  <a:cubicBezTo>
                    <a:pt x="348" y="183"/>
                    <a:pt x="356" y="164"/>
                    <a:pt x="356" y="144"/>
                  </a:cubicBezTo>
                  <a:close/>
                  <a:moveTo>
                    <a:pt x="224" y="108"/>
                  </a:moveTo>
                  <a:lnTo>
                    <a:pt x="224" y="108"/>
                  </a:lnTo>
                  <a:cubicBezTo>
                    <a:pt x="223" y="122"/>
                    <a:pt x="218" y="130"/>
                    <a:pt x="213" y="138"/>
                  </a:cubicBezTo>
                  <a:cubicBezTo>
                    <a:pt x="208" y="145"/>
                    <a:pt x="198" y="153"/>
                    <a:pt x="197" y="167"/>
                  </a:cubicBezTo>
                  <a:cubicBezTo>
                    <a:pt x="198" y="168"/>
                    <a:pt x="204" y="169"/>
                    <a:pt x="204" y="170"/>
                  </a:cubicBezTo>
                  <a:lnTo>
                    <a:pt x="204" y="192"/>
                  </a:lnTo>
                  <a:cubicBezTo>
                    <a:pt x="204" y="197"/>
                    <a:pt x="197" y="200"/>
                    <a:pt x="188" y="202"/>
                  </a:cubicBezTo>
                  <a:cubicBezTo>
                    <a:pt x="189" y="202"/>
                    <a:pt x="189" y="202"/>
                    <a:pt x="189" y="203"/>
                  </a:cubicBezTo>
                  <a:cubicBezTo>
                    <a:pt x="189" y="206"/>
                    <a:pt x="184" y="209"/>
                    <a:pt x="178" y="209"/>
                  </a:cubicBezTo>
                  <a:cubicBezTo>
                    <a:pt x="172" y="209"/>
                    <a:pt x="167" y="206"/>
                    <a:pt x="167" y="203"/>
                  </a:cubicBezTo>
                  <a:cubicBezTo>
                    <a:pt x="167" y="202"/>
                    <a:pt x="167" y="202"/>
                    <a:pt x="167" y="202"/>
                  </a:cubicBezTo>
                  <a:cubicBezTo>
                    <a:pt x="159" y="200"/>
                    <a:pt x="152" y="197"/>
                    <a:pt x="152" y="192"/>
                  </a:cubicBezTo>
                  <a:lnTo>
                    <a:pt x="152" y="170"/>
                  </a:lnTo>
                  <a:cubicBezTo>
                    <a:pt x="152" y="169"/>
                    <a:pt x="158" y="168"/>
                    <a:pt x="159" y="167"/>
                  </a:cubicBezTo>
                  <a:cubicBezTo>
                    <a:pt x="158" y="153"/>
                    <a:pt x="148" y="145"/>
                    <a:pt x="142" y="138"/>
                  </a:cubicBezTo>
                  <a:cubicBezTo>
                    <a:pt x="140" y="134"/>
                    <a:pt x="137" y="130"/>
                    <a:pt x="135" y="125"/>
                  </a:cubicBezTo>
                  <a:cubicBezTo>
                    <a:pt x="135" y="125"/>
                    <a:pt x="135" y="125"/>
                    <a:pt x="135" y="125"/>
                  </a:cubicBezTo>
                  <a:cubicBezTo>
                    <a:pt x="135" y="125"/>
                    <a:pt x="135" y="125"/>
                    <a:pt x="135" y="125"/>
                  </a:cubicBezTo>
                  <a:cubicBezTo>
                    <a:pt x="135" y="124"/>
                    <a:pt x="134" y="123"/>
                    <a:pt x="134" y="121"/>
                  </a:cubicBezTo>
                  <a:cubicBezTo>
                    <a:pt x="134" y="121"/>
                    <a:pt x="134" y="121"/>
                    <a:pt x="134" y="120"/>
                  </a:cubicBezTo>
                  <a:cubicBezTo>
                    <a:pt x="133" y="119"/>
                    <a:pt x="133" y="117"/>
                    <a:pt x="132" y="116"/>
                  </a:cubicBezTo>
                  <a:cubicBezTo>
                    <a:pt x="132" y="115"/>
                    <a:pt x="132" y="113"/>
                    <a:pt x="132" y="112"/>
                  </a:cubicBezTo>
                  <a:cubicBezTo>
                    <a:pt x="132" y="112"/>
                    <a:pt x="132" y="111"/>
                    <a:pt x="132" y="111"/>
                  </a:cubicBezTo>
                  <a:cubicBezTo>
                    <a:pt x="132" y="109"/>
                    <a:pt x="131" y="107"/>
                    <a:pt x="131" y="105"/>
                  </a:cubicBezTo>
                  <a:cubicBezTo>
                    <a:pt x="131" y="80"/>
                    <a:pt x="152" y="59"/>
                    <a:pt x="178" y="59"/>
                  </a:cubicBezTo>
                  <a:cubicBezTo>
                    <a:pt x="179" y="59"/>
                    <a:pt x="181" y="59"/>
                    <a:pt x="182" y="59"/>
                  </a:cubicBezTo>
                  <a:cubicBezTo>
                    <a:pt x="183" y="59"/>
                    <a:pt x="183" y="59"/>
                    <a:pt x="184" y="59"/>
                  </a:cubicBezTo>
                  <a:cubicBezTo>
                    <a:pt x="184" y="59"/>
                    <a:pt x="184" y="59"/>
                    <a:pt x="184" y="59"/>
                  </a:cubicBezTo>
                  <a:cubicBezTo>
                    <a:pt x="207" y="62"/>
                    <a:pt x="224" y="82"/>
                    <a:pt x="224" y="105"/>
                  </a:cubicBezTo>
                  <a:lnTo>
                    <a:pt x="224" y="108"/>
                  </a:lnTo>
                  <a:lnTo>
                    <a:pt x="224" y="108"/>
                  </a:lnTo>
                  <a:close/>
                </a:path>
              </a:pathLst>
            </a:custGeom>
            <a:gradFill flip="none" rotWithShape="1">
              <a:gsLst>
                <a:gs pos="76000">
                  <a:srgbClr val="6ED5FF">
                    <a:alpha val="5000"/>
                  </a:srgbClr>
                </a:gs>
                <a:gs pos="0">
                  <a:srgbClr val="6ED5FF">
                    <a:alpha val="30000"/>
                  </a:srgbClr>
                </a:gs>
                <a:gs pos="54000">
                  <a:srgbClr val="6ED5FF">
                    <a:alpha val="10000"/>
                  </a:srgbClr>
                </a:gs>
                <a:gs pos="90000">
                  <a:srgbClr val="6ED5FF">
                    <a:alpha val="1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12700">
              <a:gradFill>
                <a:gsLst>
                  <a:gs pos="65473">
                    <a:srgbClr val="62FFFF"/>
                  </a:gs>
                  <a:gs pos="36000">
                    <a:srgbClr val="62FFFF"/>
                  </a:gs>
                  <a:gs pos="100000">
                    <a:srgbClr val="0D69FF"/>
                  </a:gs>
                  <a:gs pos="0">
                    <a:srgbClr val="0D69FF"/>
                  </a:gs>
                </a:gsLst>
                <a:lin ang="5400000" scaled="0"/>
              </a:gradFill>
            </a:ln>
            <a:effectLst>
              <a:outerShdw blurRad="114300" dir="2100000" algn="tl" rotWithShape="0">
                <a:srgbClr val="6ED5FF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867">
                <a:latin typeface="张海山锐线体简" panose="02000000000000000000" pitchFamily="2" charset="-122"/>
                <a:ea typeface="张海山锐线体简" panose="02000000000000000000" pitchFamily="2" charset="-122"/>
                <a:cs typeface="+mn-ea"/>
              </a:endParaRPr>
            </a:p>
          </p:txBody>
        </p:sp>
      </p:grpSp>
      <p:grpSp>
        <p:nvGrpSpPr>
          <p:cNvPr id="67" name="ïsḻíḑê">
            <a:extLst>
              <a:ext uri="{FF2B5EF4-FFF2-40B4-BE49-F238E27FC236}">
                <a16:creationId xmlns:a16="http://schemas.microsoft.com/office/drawing/2014/main" id="{32365A36-11F2-4C2A-83E6-B36CD9D5C9EC}"/>
              </a:ext>
            </a:extLst>
          </p:cNvPr>
          <p:cNvGrpSpPr/>
          <p:nvPr/>
        </p:nvGrpSpPr>
        <p:grpSpPr>
          <a:xfrm>
            <a:off x="4314535" y="2800414"/>
            <a:ext cx="744259" cy="744259"/>
            <a:chOff x="824229" y="5280877"/>
            <a:chExt cx="347557" cy="347557"/>
          </a:xfrm>
          <a:solidFill>
            <a:schemeClr val="accent1"/>
          </a:solidFill>
        </p:grpSpPr>
        <p:sp>
          <p:nvSpPr>
            <p:cNvPr id="68" name="îšlîḋé">
              <a:extLst>
                <a:ext uri="{FF2B5EF4-FFF2-40B4-BE49-F238E27FC236}">
                  <a16:creationId xmlns:a16="http://schemas.microsoft.com/office/drawing/2014/main" id="{8BDFC781-618C-4611-823C-028069B47318}"/>
                </a:ext>
              </a:extLst>
            </p:cNvPr>
            <p:cNvSpPr/>
            <p:nvPr/>
          </p:nvSpPr>
          <p:spPr>
            <a:xfrm>
              <a:off x="824229" y="5280877"/>
              <a:ext cx="347557" cy="347557"/>
            </a:xfrm>
            <a:prstGeom prst="ellipse">
              <a:avLst/>
            </a:prstGeom>
            <a:gradFill flip="none" rotWithShape="1">
              <a:gsLst>
                <a:gs pos="76000">
                  <a:srgbClr val="6ED5FF">
                    <a:alpha val="5000"/>
                  </a:srgbClr>
                </a:gs>
                <a:gs pos="0">
                  <a:srgbClr val="6ED5FF">
                    <a:alpha val="30000"/>
                  </a:srgbClr>
                </a:gs>
                <a:gs pos="54000">
                  <a:srgbClr val="6ED5FF">
                    <a:alpha val="10000"/>
                  </a:srgbClr>
                </a:gs>
                <a:gs pos="90000">
                  <a:srgbClr val="6ED5FF">
                    <a:alpha val="1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12700">
              <a:gradFill>
                <a:gsLst>
                  <a:gs pos="65473">
                    <a:srgbClr val="62FFFF"/>
                  </a:gs>
                  <a:gs pos="36000">
                    <a:srgbClr val="62FFFF"/>
                  </a:gs>
                  <a:gs pos="100000">
                    <a:srgbClr val="0D69FF"/>
                  </a:gs>
                  <a:gs pos="0">
                    <a:srgbClr val="0D69FF"/>
                  </a:gs>
                </a:gsLst>
                <a:lin ang="5400000" scaled="0"/>
              </a:gradFill>
            </a:ln>
            <a:effectLst>
              <a:outerShdw blurRad="114300" dir="2100000" algn="tl" rotWithShape="0">
                <a:srgbClr val="6ED5FF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867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+mn-ea"/>
              </a:endParaRPr>
            </a:p>
          </p:txBody>
        </p:sp>
        <p:sp>
          <p:nvSpPr>
            <p:cNvPr id="69" name="íṣḻíḑê">
              <a:extLst>
                <a:ext uri="{FF2B5EF4-FFF2-40B4-BE49-F238E27FC236}">
                  <a16:creationId xmlns:a16="http://schemas.microsoft.com/office/drawing/2014/main" id="{A22BF112-2417-408E-A730-E13B95F321DF}"/>
                </a:ext>
              </a:extLst>
            </p:cNvPr>
            <p:cNvSpPr/>
            <p:nvPr/>
          </p:nvSpPr>
          <p:spPr>
            <a:xfrm>
              <a:off x="925288" y="5368328"/>
              <a:ext cx="145438" cy="172652"/>
            </a:xfrm>
            <a:custGeom>
              <a:avLst/>
              <a:gdLst>
                <a:gd name="connsiteX0" fmla="*/ 218510 w 491355"/>
                <a:gd name="connsiteY0" fmla="*/ 191021 h 583294"/>
                <a:gd name="connsiteX1" fmla="*/ 291225 w 491355"/>
                <a:gd name="connsiteY1" fmla="*/ 263631 h 583294"/>
                <a:gd name="connsiteX2" fmla="*/ 263723 w 491355"/>
                <a:gd name="connsiteY2" fmla="*/ 320332 h 583294"/>
                <a:gd name="connsiteX3" fmla="*/ 259985 w 491355"/>
                <a:gd name="connsiteY3" fmla="*/ 327975 h 583294"/>
                <a:gd name="connsiteX4" fmla="*/ 259985 w 491355"/>
                <a:gd name="connsiteY4" fmla="*/ 346994 h 583294"/>
                <a:gd name="connsiteX5" fmla="*/ 237111 w 491355"/>
                <a:gd name="connsiteY5" fmla="*/ 369834 h 583294"/>
                <a:gd name="connsiteX6" fmla="*/ 199997 w 491355"/>
                <a:gd name="connsiteY6" fmla="*/ 369834 h 583294"/>
                <a:gd name="connsiteX7" fmla="*/ 177123 w 491355"/>
                <a:gd name="connsiteY7" fmla="*/ 346994 h 583294"/>
                <a:gd name="connsiteX8" fmla="*/ 177123 w 491355"/>
                <a:gd name="connsiteY8" fmla="*/ 327975 h 583294"/>
                <a:gd name="connsiteX9" fmla="*/ 173474 w 491355"/>
                <a:gd name="connsiteY9" fmla="*/ 320332 h 583294"/>
                <a:gd name="connsiteX10" fmla="*/ 146506 w 491355"/>
                <a:gd name="connsiteY10" fmla="*/ 254565 h 583294"/>
                <a:gd name="connsiteX11" fmla="*/ 210144 w 491355"/>
                <a:gd name="connsiteY11" fmla="*/ 191554 h 583294"/>
                <a:gd name="connsiteX12" fmla="*/ 218510 w 491355"/>
                <a:gd name="connsiteY12" fmla="*/ 191021 h 583294"/>
                <a:gd name="connsiteX13" fmla="*/ 208005 w 491355"/>
                <a:gd name="connsiteY13" fmla="*/ 172064 h 583294"/>
                <a:gd name="connsiteX14" fmla="*/ 127011 w 491355"/>
                <a:gd name="connsiteY14" fmla="*/ 252142 h 583294"/>
                <a:gd name="connsiteX15" fmla="*/ 157539 w 491355"/>
                <a:gd name="connsiteY15" fmla="*/ 332575 h 583294"/>
                <a:gd name="connsiteX16" fmla="*/ 157539 w 491355"/>
                <a:gd name="connsiteY16" fmla="*/ 346972 h 583294"/>
                <a:gd name="connsiteX17" fmla="*/ 186644 w 491355"/>
                <a:gd name="connsiteY17" fmla="*/ 387056 h 583294"/>
                <a:gd name="connsiteX18" fmla="*/ 186644 w 491355"/>
                <a:gd name="connsiteY18" fmla="*/ 403231 h 583294"/>
                <a:gd name="connsiteX19" fmla="*/ 203020 w 491355"/>
                <a:gd name="connsiteY19" fmla="*/ 419673 h 583294"/>
                <a:gd name="connsiteX20" fmla="*/ 234083 w 491355"/>
                <a:gd name="connsiteY20" fmla="*/ 419673 h 583294"/>
                <a:gd name="connsiteX21" fmla="*/ 250549 w 491355"/>
                <a:gd name="connsiteY21" fmla="*/ 403231 h 583294"/>
                <a:gd name="connsiteX22" fmla="*/ 250549 w 491355"/>
                <a:gd name="connsiteY22" fmla="*/ 387056 h 583294"/>
                <a:gd name="connsiteX23" fmla="*/ 279564 w 491355"/>
                <a:gd name="connsiteY23" fmla="*/ 346972 h 583294"/>
                <a:gd name="connsiteX24" fmla="*/ 279564 w 491355"/>
                <a:gd name="connsiteY24" fmla="*/ 332575 h 583294"/>
                <a:gd name="connsiteX25" fmla="*/ 310805 w 491355"/>
                <a:gd name="connsiteY25" fmla="*/ 263607 h 583294"/>
                <a:gd name="connsiteX26" fmla="*/ 208005 w 491355"/>
                <a:gd name="connsiteY26" fmla="*/ 172064 h 583294"/>
                <a:gd name="connsiteX27" fmla="*/ 121581 w 491355"/>
                <a:gd name="connsiteY27" fmla="*/ 119627 h 583294"/>
                <a:gd name="connsiteX28" fmla="*/ 117487 w 491355"/>
                <a:gd name="connsiteY28" fmla="*/ 121316 h 583294"/>
                <a:gd name="connsiteX29" fmla="*/ 111880 w 491355"/>
                <a:gd name="connsiteY29" fmla="*/ 126915 h 583294"/>
                <a:gd name="connsiteX30" fmla="*/ 111880 w 491355"/>
                <a:gd name="connsiteY30" fmla="*/ 135181 h 583294"/>
                <a:gd name="connsiteX31" fmla="*/ 129058 w 491355"/>
                <a:gd name="connsiteY31" fmla="*/ 152334 h 583294"/>
                <a:gd name="connsiteX32" fmla="*/ 133152 w 491355"/>
                <a:gd name="connsiteY32" fmla="*/ 154022 h 583294"/>
                <a:gd name="connsiteX33" fmla="*/ 137335 w 491355"/>
                <a:gd name="connsiteY33" fmla="*/ 152334 h 583294"/>
                <a:gd name="connsiteX34" fmla="*/ 142942 w 491355"/>
                <a:gd name="connsiteY34" fmla="*/ 146735 h 583294"/>
                <a:gd name="connsiteX35" fmla="*/ 142942 w 491355"/>
                <a:gd name="connsiteY35" fmla="*/ 138469 h 583294"/>
                <a:gd name="connsiteX36" fmla="*/ 125765 w 491355"/>
                <a:gd name="connsiteY36" fmla="*/ 121316 h 583294"/>
                <a:gd name="connsiteX37" fmla="*/ 121581 w 491355"/>
                <a:gd name="connsiteY37" fmla="*/ 119627 h 583294"/>
                <a:gd name="connsiteX38" fmla="*/ 315522 w 491355"/>
                <a:gd name="connsiteY38" fmla="*/ 117672 h 583294"/>
                <a:gd name="connsiteX39" fmla="*/ 311339 w 491355"/>
                <a:gd name="connsiteY39" fmla="*/ 119361 h 583294"/>
                <a:gd name="connsiteX40" fmla="*/ 294250 w 491355"/>
                <a:gd name="connsiteY40" fmla="*/ 136514 h 583294"/>
                <a:gd name="connsiteX41" fmla="*/ 294250 w 491355"/>
                <a:gd name="connsiteY41" fmla="*/ 144779 h 583294"/>
                <a:gd name="connsiteX42" fmla="*/ 299768 w 491355"/>
                <a:gd name="connsiteY42" fmla="*/ 150378 h 583294"/>
                <a:gd name="connsiteX43" fmla="*/ 303951 w 491355"/>
                <a:gd name="connsiteY43" fmla="*/ 152067 h 583294"/>
                <a:gd name="connsiteX44" fmla="*/ 308045 w 491355"/>
                <a:gd name="connsiteY44" fmla="*/ 150378 h 583294"/>
                <a:gd name="connsiteX45" fmla="*/ 325223 w 491355"/>
                <a:gd name="connsiteY45" fmla="*/ 133225 h 583294"/>
                <a:gd name="connsiteX46" fmla="*/ 325223 w 491355"/>
                <a:gd name="connsiteY46" fmla="*/ 124960 h 583294"/>
                <a:gd name="connsiteX47" fmla="*/ 319616 w 491355"/>
                <a:gd name="connsiteY47" fmla="*/ 119361 h 583294"/>
                <a:gd name="connsiteX48" fmla="*/ 315522 w 491355"/>
                <a:gd name="connsiteY48" fmla="*/ 117672 h 583294"/>
                <a:gd name="connsiteX49" fmla="*/ 214591 w 491355"/>
                <a:gd name="connsiteY49" fmla="*/ 82921 h 583294"/>
                <a:gd name="connsiteX50" fmla="*/ 208717 w 491355"/>
                <a:gd name="connsiteY50" fmla="*/ 88787 h 583294"/>
                <a:gd name="connsiteX51" fmla="*/ 208717 w 491355"/>
                <a:gd name="connsiteY51" fmla="*/ 121138 h 583294"/>
                <a:gd name="connsiteX52" fmla="*/ 214591 w 491355"/>
                <a:gd name="connsiteY52" fmla="*/ 127004 h 583294"/>
                <a:gd name="connsiteX53" fmla="*/ 222512 w 491355"/>
                <a:gd name="connsiteY53" fmla="*/ 127004 h 583294"/>
                <a:gd name="connsiteX54" fmla="*/ 228387 w 491355"/>
                <a:gd name="connsiteY54" fmla="*/ 121138 h 583294"/>
                <a:gd name="connsiteX55" fmla="*/ 228387 w 491355"/>
                <a:gd name="connsiteY55" fmla="*/ 88787 h 583294"/>
                <a:gd name="connsiteX56" fmla="*/ 222512 w 491355"/>
                <a:gd name="connsiteY56" fmla="*/ 82921 h 583294"/>
                <a:gd name="connsiteX57" fmla="*/ 249125 w 491355"/>
                <a:gd name="connsiteY57" fmla="*/ 0 h 583294"/>
                <a:gd name="connsiteX58" fmla="*/ 430337 w 491355"/>
                <a:gd name="connsiteY58" fmla="*/ 92342 h 583294"/>
                <a:gd name="connsiteX59" fmla="*/ 490504 w 491355"/>
                <a:gd name="connsiteY59" fmla="*/ 347239 h 583294"/>
                <a:gd name="connsiteX60" fmla="*/ 488368 w 491355"/>
                <a:gd name="connsiteY60" fmla="*/ 366436 h 583294"/>
                <a:gd name="connsiteX61" fmla="*/ 471279 w 491355"/>
                <a:gd name="connsiteY61" fmla="*/ 375502 h 583294"/>
                <a:gd name="connsiteX62" fmla="*/ 443421 w 491355"/>
                <a:gd name="connsiteY62" fmla="*/ 375502 h 583294"/>
                <a:gd name="connsiteX63" fmla="*/ 395448 w 491355"/>
                <a:gd name="connsiteY63" fmla="*/ 517081 h 583294"/>
                <a:gd name="connsiteX64" fmla="*/ 335548 w 491355"/>
                <a:gd name="connsiteY64" fmla="*/ 517259 h 583294"/>
                <a:gd name="connsiteX65" fmla="*/ 310894 w 491355"/>
                <a:gd name="connsiteY65" fmla="*/ 527391 h 583294"/>
                <a:gd name="connsiteX66" fmla="*/ 300569 w 491355"/>
                <a:gd name="connsiteY66" fmla="*/ 552010 h 583294"/>
                <a:gd name="connsiteX67" fmla="*/ 300569 w 491355"/>
                <a:gd name="connsiteY67" fmla="*/ 568452 h 583294"/>
                <a:gd name="connsiteX68" fmla="*/ 285705 w 491355"/>
                <a:gd name="connsiteY68" fmla="*/ 583294 h 583294"/>
                <a:gd name="connsiteX69" fmla="*/ 104315 w 491355"/>
                <a:gd name="connsiteY69" fmla="*/ 583294 h 583294"/>
                <a:gd name="connsiteX70" fmla="*/ 89362 w 491355"/>
                <a:gd name="connsiteY70" fmla="*/ 568452 h 583294"/>
                <a:gd name="connsiteX71" fmla="*/ 89362 w 491355"/>
                <a:gd name="connsiteY71" fmla="*/ 458601 h 583294"/>
                <a:gd name="connsiteX72" fmla="*/ 69603 w 491355"/>
                <a:gd name="connsiteY72" fmla="*/ 413096 h 583294"/>
                <a:gd name="connsiteX73" fmla="*/ 1159 w 491355"/>
                <a:gd name="connsiteY73" fmla="*/ 186196 h 583294"/>
                <a:gd name="connsiteX74" fmla="*/ 249125 w 491355"/>
                <a:gd name="connsiteY74" fmla="*/ 0 h 58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491355" h="583294">
                  <a:moveTo>
                    <a:pt x="218510" y="191021"/>
                  </a:moveTo>
                  <a:cubicBezTo>
                    <a:pt x="258561" y="191021"/>
                    <a:pt x="291225" y="223638"/>
                    <a:pt x="291225" y="263631"/>
                  </a:cubicBezTo>
                  <a:cubicBezTo>
                    <a:pt x="291225" y="285760"/>
                    <a:pt x="281168" y="306467"/>
                    <a:pt x="263723" y="320332"/>
                  </a:cubicBezTo>
                  <a:cubicBezTo>
                    <a:pt x="261320" y="322198"/>
                    <a:pt x="259985" y="325042"/>
                    <a:pt x="259985" y="327975"/>
                  </a:cubicBezTo>
                  <a:lnTo>
                    <a:pt x="259985" y="346994"/>
                  </a:lnTo>
                  <a:cubicBezTo>
                    <a:pt x="259985" y="359614"/>
                    <a:pt x="249750" y="369834"/>
                    <a:pt x="237111" y="369834"/>
                  </a:cubicBezTo>
                  <a:lnTo>
                    <a:pt x="199997" y="369834"/>
                  </a:lnTo>
                  <a:cubicBezTo>
                    <a:pt x="187359" y="369834"/>
                    <a:pt x="177123" y="359614"/>
                    <a:pt x="177123" y="346994"/>
                  </a:cubicBezTo>
                  <a:lnTo>
                    <a:pt x="177123" y="327975"/>
                  </a:lnTo>
                  <a:cubicBezTo>
                    <a:pt x="177123" y="325042"/>
                    <a:pt x="175788" y="322198"/>
                    <a:pt x="173474" y="320332"/>
                  </a:cubicBezTo>
                  <a:cubicBezTo>
                    <a:pt x="153449" y="304512"/>
                    <a:pt x="143391" y="279894"/>
                    <a:pt x="146506" y="254565"/>
                  </a:cubicBezTo>
                  <a:cubicBezTo>
                    <a:pt x="150422" y="221682"/>
                    <a:pt x="177212" y="195198"/>
                    <a:pt x="210144" y="191554"/>
                  </a:cubicBezTo>
                  <a:cubicBezTo>
                    <a:pt x="212992" y="191199"/>
                    <a:pt x="215751" y="191021"/>
                    <a:pt x="218510" y="191021"/>
                  </a:cubicBezTo>
                  <a:close/>
                  <a:moveTo>
                    <a:pt x="208005" y="172064"/>
                  </a:moveTo>
                  <a:cubicBezTo>
                    <a:pt x="166084" y="176686"/>
                    <a:pt x="132084" y="210370"/>
                    <a:pt x="127011" y="252142"/>
                  </a:cubicBezTo>
                  <a:cubicBezTo>
                    <a:pt x="123273" y="282715"/>
                    <a:pt x="134665" y="312400"/>
                    <a:pt x="157539" y="332575"/>
                  </a:cubicBezTo>
                  <a:lnTo>
                    <a:pt x="157539" y="346972"/>
                  </a:lnTo>
                  <a:cubicBezTo>
                    <a:pt x="157539" y="365636"/>
                    <a:pt x="169733" y="381368"/>
                    <a:pt x="186644" y="387056"/>
                  </a:cubicBezTo>
                  <a:lnTo>
                    <a:pt x="186644" y="403231"/>
                  </a:lnTo>
                  <a:cubicBezTo>
                    <a:pt x="186644" y="412296"/>
                    <a:pt x="193942" y="419673"/>
                    <a:pt x="203020" y="419673"/>
                  </a:cubicBezTo>
                  <a:lnTo>
                    <a:pt x="234083" y="419673"/>
                  </a:lnTo>
                  <a:cubicBezTo>
                    <a:pt x="243161" y="419673"/>
                    <a:pt x="250549" y="412296"/>
                    <a:pt x="250549" y="403231"/>
                  </a:cubicBezTo>
                  <a:lnTo>
                    <a:pt x="250549" y="387056"/>
                  </a:lnTo>
                  <a:cubicBezTo>
                    <a:pt x="267370" y="381368"/>
                    <a:pt x="279564" y="365636"/>
                    <a:pt x="279564" y="346972"/>
                  </a:cubicBezTo>
                  <a:lnTo>
                    <a:pt x="279564" y="332575"/>
                  </a:lnTo>
                  <a:cubicBezTo>
                    <a:pt x="299501" y="315066"/>
                    <a:pt x="310805" y="290181"/>
                    <a:pt x="310805" y="263607"/>
                  </a:cubicBezTo>
                  <a:cubicBezTo>
                    <a:pt x="310805" y="209303"/>
                    <a:pt x="263721" y="165843"/>
                    <a:pt x="208005" y="172064"/>
                  </a:cubicBezTo>
                  <a:close/>
                  <a:moveTo>
                    <a:pt x="121581" y="119627"/>
                  </a:moveTo>
                  <a:cubicBezTo>
                    <a:pt x="120068" y="119627"/>
                    <a:pt x="118555" y="120249"/>
                    <a:pt x="117487" y="121316"/>
                  </a:cubicBezTo>
                  <a:lnTo>
                    <a:pt x="111880" y="126915"/>
                  </a:lnTo>
                  <a:cubicBezTo>
                    <a:pt x="109566" y="129137"/>
                    <a:pt x="109566" y="132870"/>
                    <a:pt x="111880" y="135181"/>
                  </a:cubicBezTo>
                  <a:lnTo>
                    <a:pt x="129058" y="152334"/>
                  </a:lnTo>
                  <a:cubicBezTo>
                    <a:pt x="130126" y="153400"/>
                    <a:pt x="131639" y="154022"/>
                    <a:pt x="133152" y="154022"/>
                  </a:cubicBezTo>
                  <a:cubicBezTo>
                    <a:pt x="134754" y="154022"/>
                    <a:pt x="136267" y="153400"/>
                    <a:pt x="137335" y="152334"/>
                  </a:cubicBezTo>
                  <a:lnTo>
                    <a:pt x="142942" y="146735"/>
                  </a:lnTo>
                  <a:cubicBezTo>
                    <a:pt x="145168" y="144424"/>
                    <a:pt x="145168" y="140691"/>
                    <a:pt x="142942" y="138469"/>
                  </a:cubicBezTo>
                  <a:lnTo>
                    <a:pt x="125765" y="121316"/>
                  </a:lnTo>
                  <a:cubicBezTo>
                    <a:pt x="124697" y="120249"/>
                    <a:pt x="123184" y="119627"/>
                    <a:pt x="121581" y="119627"/>
                  </a:cubicBezTo>
                  <a:close/>
                  <a:moveTo>
                    <a:pt x="315522" y="117672"/>
                  </a:moveTo>
                  <a:cubicBezTo>
                    <a:pt x="313920" y="117672"/>
                    <a:pt x="312496" y="118294"/>
                    <a:pt x="311339" y="119361"/>
                  </a:cubicBezTo>
                  <a:lnTo>
                    <a:pt x="294250" y="136514"/>
                  </a:lnTo>
                  <a:cubicBezTo>
                    <a:pt x="291936" y="138825"/>
                    <a:pt x="291936" y="142468"/>
                    <a:pt x="294250" y="144779"/>
                  </a:cubicBezTo>
                  <a:lnTo>
                    <a:pt x="299768" y="150378"/>
                  </a:lnTo>
                  <a:cubicBezTo>
                    <a:pt x="300925" y="151445"/>
                    <a:pt x="302349" y="152067"/>
                    <a:pt x="303951" y="152067"/>
                  </a:cubicBezTo>
                  <a:cubicBezTo>
                    <a:pt x="305464" y="152067"/>
                    <a:pt x="306977" y="151445"/>
                    <a:pt x="308045" y="150378"/>
                  </a:cubicBezTo>
                  <a:lnTo>
                    <a:pt x="325223" y="133225"/>
                  </a:lnTo>
                  <a:cubicBezTo>
                    <a:pt x="327537" y="130915"/>
                    <a:pt x="327537" y="127271"/>
                    <a:pt x="325223" y="124960"/>
                  </a:cubicBezTo>
                  <a:lnTo>
                    <a:pt x="319616" y="119361"/>
                  </a:lnTo>
                  <a:cubicBezTo>
                    <a:pt x="318548" y="118294"/>
                    <a:pt x="317035" y="117672"/>
                    <a:pt x="315522" y="117672"/>
                  </a:cubicBezTo>
                  <a:close/>
                  <a:moveTo>
                    <a:pt x="214591" y="82921"/>
                  </a:moveTo>
                  <a:cubicBezTo>
                    <a:pt x="211387" y="82921"/>
                    <a:pt x="208717" y="85588"/>
                    <a:pt x="208717" y="88787"/>
                  </a:cubicBezTo>
                  <a:lnTo>
                    <a:pt x="208717" y="121138"/>
                  </a:lnTo>
                  <a:cubicBezTo>
                    <a:pt x="208717" y="124427"/>
                    <a:pt x="211387" y="127004"/>
                    <a:pt x="214591" y="127004"/>
                  </a:cubicBezTo>
                  <a:lnTo>
                    <a:pt x="222512" y="127004"/>
                  </a:lnTo>
                  <a:cubicBezTo>
                    <a:pt x="225716" y="127004"/>
                    <a:pt x="228387" y="124427"/>
                    <a:pt x="228387" y="121138"/>
                  </a:cubicBezTo>
                  <a:lnTo>
                    <a:pt x="228387" y="88787"/>
                  </a:lnTo>
                  <a:cubicBezTo>
                    <a:pt x="228387" y="85588"/>
                    <a:pt x="225716" y="82921"/>
                    <a:pt x="222512" y="82921"/>
                  </a:cubicBezTo>
                  <a:close/>
                  <a:moveTo>
                    <a:pt x="249125" y="0"/>
                  </a:moveTo>
                  <a:cubicBezTo>
                    <a:pt x="328071" y="0"/>
                    <a:pt x="396427" y="37506"/>
                    <a:pt x="430337" y="92342"/>
                  </a:cubicBezTo>
                  <a:cubicBezTo>
                    <a:pt x="449384" y="116961"/>
                    <a:pt x="478489" y="280404"/>
                    <a:pt x="490504" y="347239"/>
                  </a:cubicBezTo>
                  <a:cubicBezTo>
                    <a:pt x="491661" y="353905"/>
                    <a:pt x="492195" y="360748"/>
                    <a:pt x="488368" y="366436"/>
                  </a:cubicBezTo>
                  <a:cubicBezTo>
                    <a:pt x="484452" y="372124"/>
                    <a:pt x="478044" y="375502"/>
                    <a:pt x="471279" y="375502"/>
                  </a:cubicBezTo>
                  <a:lnTo>
                    <a:pt x="443421" y="375502"/>
                  </a:lnTo>
                  <a:cubicBezTo>
                    <a:pt x="431761" y="455046"/>
                    <a:pt x="445735" y="510593"/>
                    <a:pt x="395448" y="517081"/>
                  </a:cubicBezTo>
                  <a:cubicBezTo>
                    <a:pt x="392243" y="517437"/>
                    <a:pt x="361270" y="517437"/>
                    <a:pt x="335548" y="517259"/>
                  </a:cubicBezTo>
                  <a:cubicBezTo>
                    <a:pt x="326291" y="517259"/>
                    <a:pt x="317391" y="520903"/>
                    <a:pt x="310894" y="527391"/>
                  </a:cubicBezTo>
                  <a:cubicBezTo>
                    <a:pt x="304307" y="533879"/>
                    <a:pt x="300569" y="542767"/>
                    <a:pt x="300569" y="552010"/>
                  </a:cubicBezTo>
                  <a:lnTo>
                    <a:pt x="300569" y="568452"/>
                  </a:lnTo>
                  <a:cubicBezTo>
                    <a:pt x="300569" y="576628"/>
                    <a:pt x="293983" y="583294"/>
                    <a:pt x="285705" y="583294"/>
                  </a:cubicBezTo>
                  <a:lnTo>
                    <a:pt x="104315" y="583294"/>
                  </a:lnTo>
                  <a:cubicBezTo>
                    <a:pt x="96037" y="583294"/>
                    <a:pt x="89362" y="576628"/>
                    <a:pt x="89362" y="568452"/>
                  </a:cubicBezTo>
                  <a:lnTo>
                    <a:pt x="89362" y="458601"/>
                  </a:lnTo>
                  <a:cubicBezTo>
                    <a:pt x="89362" y="441359"/>
                    <a:pt x="82242" y="424917"/>
                    <a:pt x="69603" y="413096"/>
                  </a:cubicBezTo>
                  <a:cubicBezTo>
                    <a:pt x="37472" y="383056"/>
                    <a:pt x="-7831" y="348306"/>
                    <a:pt x="1159" y="186196"/>
                  </a:cubicBezTo>
                  <a:cubicBezTo>
                    <a:pt x="10326" y="20619"/>
                    <a:pt x="136534" y="0"/>
                    <a:pt x="249125" y="0"/>
                  </a:cubicBezTo>
                  <a:close/>
                </a:path>
              </a:pathLst>
            </a:custGeom>
            <a:gradFill flip="none" rotWithShape="1">
              <a:gsLst>
                <a:gs pos="76000">
                  <a:srgbClr val="6ED5FF">
                    <a:alpha val="5000"/>
                  </a:srgbClr>
                </a:gs>
                <a:gs pos="0">
                  <a:srgbClr val="6ED5FF">
                    <a:alpha val="30000"/>
                  </a:srgbClr>
                </a:gs>
                <a:gs pos="54000">
                  <a:srgbClr val="6ED5FF">
                    <a:alpha val="10000"/>
                  </a:srgbClr>
                </a:gs>
                <a:gs pos="90000">
                  <a:srgbClr val="6ED5FF">
                    <a:alpha val="1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12700">
              <a:gradFill>
                <a:gsLst>
                  <a:gs pos="65473">
                    <a:srgbClr val="62FFFF"/>
                  </a:gs>
                  <a:gs pos="36000">
                    <a:srgbClr val="62FFFF"/>
                  </a:gs>
                  <a:gs pos="100000">
                    <a:srgbClr val="0D69FF"/>
                  </a:gs>
                  <a:gs pos="0">
                    <a:srgbClr val="0D69FF"/>
                  </a:gs>
                </a:gsLst>
                <a:lin ang="5400000" scaled="0"/>
              </a:gradFill>
            </a:ln>
            <a:effectLst>
              <a:outerShdw blurRad="114300" dir="2100000" algn="tl" rotWithShape="0">
                <a:srgbClr val="6ED5FF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867">
                <a:latin typeface="张海山锐线体简" panose="02000000000000000000" pitchFamily="2" charset="-122"/>
                <a:ea typeface="张海山锐线体简" panose="02000000000000000000" pitchFamily="2" charset="-122"/>
                <a:cs typeface="+mn-ea"/>
              </a:endParaRPr>
            </a:p>
          </p:txBody>
        </p:sp>
      </p:grpSp>
      <p:sp>
        <p:nvSpPr>
          <p:cNvPr id="80" name="Freeform 13">
            <a:extLst>
              <a:ext uri="{FF2B5EF4-FFF2-40B4-BE49-F238E27FC236}">
                <a16:creationId xmlns:a16="http://schemas.microsoft.com/office/drawing/2014/main" id="{112929AE-2BBF-4CD4-8688-65A31F439EBA}"/>
              </a:ext>
            </a:extLst>
          </p:cNvPr>
          <p:cNvSpPr>
            <a:spLocks/>
          </p:cNvSpPr>
          <p:nvPr/>
        </p:nvSpPr>
        <p:spPr bwMode="auto">
          <a:xfrm>
            <a:off x="8106628" y="1478406"/>
            <a:ext cx="3501172" cy="1962873"/>
          </a:xfrm>
          <a:custGeom>
            <a:avLst/>
            <a:gdLst>
              <a:gd name="T0" fmla="*/ 291 w 531"/>
              <a:gd name="T1" fmla="*/ 6 h 250"/>
              <a:gd name="T2" fmla="*/ 517 w 531"/>
              <a:gd name="T3" fmla="*/ 113 h 250"/>
              <a:gd name="T4" fmla="*/ 517 w 531"/>
              <a:gd name="T5" fmla="*/ 137 h 250"/>
              <a:gd name="T6" fmla="*/ 291 w 531"/>
              <a:gd name="T7" fmla="*/ 244 h 250"/>
              <a:gd name="T8" fmla="*/ 240 w 531"/>
              <a:gd name="T9" fmla="*/ 244 h 250"/>
              <a:gd name="T10" fmla="*/ 14 w 531"/>
              <a:gd name="T11" fmla="*/ 137 h 250"/>
              <a:gd name="T12" fmla="*/ 14 w 531"/>
              <a:gd name="T13" fmla="*/ 113 h 250"/>
              <a:gd name="T14" fmla="*/ 240 w 531"/>
              <a:gd name="T15" fmla="*/ 6 h 250"/>
              <a:gd name="T16" fmla="*/ 291 w 531"/>
              <a:gd name="T17" fmla="*/ 6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1" h="250">
                <a:moveTo>
                  <a:pt x="291" y="6"/>
                </a:moveTo>
                <a:lnTo>
                  <a:pt x="517" y="113"/>
                </a:lnTo>
                <a:cubicBezTo>
                  <a:pt x="531" y="120"/>
                  <a:pt x="531" y="130"/>
                  <a:pt x="517" y="137"/>
                </a:cubicBezTo>
                <a:lnTo>
                  <a:pt x="291" y="244"/>
                </a:lnTo>
                <a:cubicBezTo>
                  <a:pt x="277" y="250"/>
                  <a:pt x="254" y="250"/>
                  <a:pt x="240" y="244"/>
                </a:cubicBezTo>
                <a:lnTo>
                  <a:pt x="14" y="137"/>
                </a:lnTo>
                <a:cubicBezTo>
                  <a:pt x="0" y="130"/>
                  <a:pt x="0" y="120"/>
                  <a:pt x="14" y="113"/>
                </a:cubicBezTo>
                <a:lnTo>
                  <a:pt x="240" y="6"/>
                </a:lnTo>
                <a:cubicBezTo>
                  <a:pt x="254" y="0"/>
                  <a:pt x="277" y="0"/>
                  <a:pt x="291" y="6"/>
                </a:cubicBezTo>
                <a:close/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>
            <a:gradFill>
              <a:gsLst>
                <a:gs pos="65473">
                  <a:srgbClr val="62FFFF"/>
                </a:gs>
                <a:gs pos="36000">
                  <a:srgbClr val="62FFFF"/>
                </a:gs>
                <a:gs pos="100000">
                  <a:srgbClr val="0D69FF"/>
                </a:gs>
                <a:gs pos="0">
                  <a:srgbClr val="0D69FF"/>
                </a:gs>
              </a:gsLst>
              <a:lin ang="54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2133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+mn-ea"/>
              </a:rPr>
              <a:t>Использовать средства защита от вредоносных программ </a:t>
            </a:r>
            <a:endParaRPr lang="zh-CN" altLang="en-US" sz="2133" dirty="0"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81" name="Freeform 13">
            <a:extLst>
              <a:ext uri="{FF2B5EF4-FFF2-40B4-BE49-F238E27FC236}">
                <a16:creationId xmlns:a16="http://schemas.microsoft.com/office/drawing/2014/main" id="{71E9A195-9D9C-409F-BB0D-06AC9770CD6D}"/>
              </a:ext>
            </a:extLst>
          </p:cNvPr>
          <p:cNvSpPr>
            <a:spLocks/>
          </p:cNvSpPr>
          <p:nvPr/>
        </p:nvSpPr>
        <p:spPr bwMode="auto">
          <a:xfrm>
            <a:off x="8103247" y="4240715"/>
            <a:ext cx="3656947" cy="2121985"/>
          </a:xfrm>
          <a:custGeom>
            <a:avLst/>
            <a:gdLst>
              <a:gd name="T0" fmla="*/ 291 w 531"/>
              <a:gd name="T1" fmla="*/ 6 h 250"/>
              <a:gd name="T2" fmla="*/ 517 w 531"/>
              <a:gd name="T3" fmla="*/ 113 h 250"/>
              <a:gd name="T4" fmla="*/ 517 w 531"/>
              <a:gd name="T5" fmla="*/ 137 h 250"/>
              <a:gd name="T6" fmla="*/ 291 w 531"/>
              <a:gd name="T7" fmla="*/ 244 h 250"/>
              <a:gd name="T8" fmla="*/ 240 w 531"/>
              <a:gd name="T9" fmla="*/ 244 h 250"/>
              <a:gd name="T10" fmla="*/ 14 w 531"/>
              <a:gd name="T11" fmla="*/ 137 h 250"/>
              <a:gd name="T12" fmla="*/ 14 w 531"/>
              <a:gd name="T13" fmla="*/ 113 h 250"/>
              <a:gd name="T14" fmla="*/ 240 w 531"/>
              <a:gd name="T15" fmla="*/ 6 h 250"/>
              <a:gd name="T16" fmla="*/ 291 w 531"/>
              <a:gd name="T17" fmla="*/ 6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1" h="250">
                <a:moveTo>
                  <a:pt x="291" y="6"/>
                </a:moveTo>
                <a:lnTo>
                  <a:pt x="517" y="113"/>
                </a:lnTo>
                <a:cubicBezTo>
                  <a:pt x="531" y="120"/>
                  <a:pt x="531" y="130"/>
                  <a:pt x="517" y="137"/>
                </a:cubicBezTo>
                <a:lnTo>
                  <a:pt x="291" y="244"/>
                </a:lnTo>
                <a:cubicBezTo>
                  <a:pt x="277" y="250"/>
                  <a:pt x="254" y="250"/>
                  <a:pt x="240" y="244"/>
                </a:cubicBezTo>
                <a:lnTo>
                  <a:pt x="14" y="137"/>
                </a:lnTo>
                <a:cubicBezTo>
                  <a:pt x="0" y="130"/>
                  <a:pt x="0" y="120"/>
                  <a:pt x="14" y="113"/>
                </a:cubicBezTo>
                <a:lnTo>
                  <a:pt x="240" y="6"/>
                </a:lnTo>
                <a:cubicBezTo>
                  <a:pt x="254" y="0"/>
                  <a:pt x="277" y="0"/>
                  <a:pt x="291" y="6"/>
                </a:cubicBezTo>
                <a:close/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>
            <a:gradFill>
              <a:gsLst>
                <a:gs pos="65473">
                  <a:srgbClr val="62FFFF"/>
                </a:gs>
                <a:gs pos="36000">
                  <a:srgbClr val="62FFFF"/>
                </a:gs>
                <a:gs pos="100000">
                  <a:srgbClr val="0D69FF"/>
                </a:gs>
                <a:gs pos="0">
                  <a:srgbClr val="0D69FF"/>
                </a:gs>
              </a:gsLst>
              <a:lin ang="54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2133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+mn-ea"/>
              </a:rPr>
              <a:t>Не сохранять данные своих банковских карт</a:t>
            </a:r>
            <a:endParaRPr lang="zh-CN" altLang="en-US" sz="2133" dirty="0"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82" name="ïsḷiḓê">
            <a:extLst>
              <a:ext uri="{FF2B5EF4-FFF2-40B4-BE49-F238E27FC236}">
                <a16:creationId xmlns:a16="http://schemas.microsoft.com/office/drawing/2014/main" id="{A27D8C44-548A-43BA-920B-44F88E5F73A3}"/>
              </a:ext>
            </a:extLst>
          </p:cNvPr>
          <p:cNvSpPr txBox="1"/>
          <p:nvPr/>
        </p:nvSpPr>
        <p:spPr bwMode="auto">
          <a:xfrm>
            <a:off x="5031855" y="750412"/>
            <a:ext cx="2215352" cy="32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400" b="1" spc="300">
                <a:solidFill>
                  <a:schemeClr val="lt1"/>
                </a:solidFill>
                <a:effectLst>
                  <a:glow rad="114300">
                    <a:srgbClr val="6ED5FF">
                      <a:alpha val="26000"/>
                    </a:srgbClr>
                  </a:glow>
                </a:effectLst>
                <a:cs typeface="+mn-ea"/>
              </a:defRPr>
            </a:lvl1pPr>
            <a:lvl2pPr marL="457189" defTabSz="914377"/>
            <a:lvl3pPr marL="914377" defTabSz="914377"/>
            <a:lvl4pPr marL="1371566" defTabSz="914377"/>
            <a:lvl5pPr marL="1828754" defTabSz="914377"/>
            <a:lvl6pPr marL="2285943" defTabSz="914377"/>
            <a:lvl7pPr marL="2743131" defTabSz="914377"/>
            <a:lvl8pPr marL="3200320" defTabSz="914377"/>
            <a:lvl9pPr marL="3657509" defTabSz="914377"/>
          </a:lstStyle>
          <a:p>
            <a:pPr defTabSz="914377"/>
            <a:r>
              <a:rPr lang="ru-RU" altLang="zh-CN" dirty="0">
                <a:solidFill>
                  <a:prstClr val="white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Как обезопасить себя</a:t>
            </a:r>
            <a:endParaRPr lang="en-US" altLang="zh-CN" dirty="0">
              <a:solidFill>
                <a:prstClr val="whit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83" name="Freeform 13">
            <a:extLst>
              <a:ext uri="{FF2B5EF4-FFF2-40B4-BE49-F238E27FC236}">
                <a16:creationId xmlns:a16="http://schemas.microsoft.com/office/drawing/2014/main" id="{30DDD854-ACC7-4A48-AEEF-0F96A0F5BC78}"/>
              </a:ext>
            </a:extLst>
          </p:cNvPr>
          <p:cNvSpPr>
            <a:spLocks/>
          </p:cNvSpPr>
          <p:nvPr/>
        </p:nvSpPr>
        <p:spPr bwMode="auto">
          <a:xfrm>
            <a:off x="736600" y="1478406"/>
            <a:ext cx="3371612" cy="1895372"/>
          </a:xfrm>
          <a:custGeom>
            <a:avLst/>
            <a:gdLst>
              <a:gd name="T0" fmla="*/ 291 w 531"/>
              <a:gd name="T1" fmla="*/ 6 h 250"/>
              <a:gd name="T2" fmla="*/ 517 w 531"/>
              <a:gd name="T3" fmla="*/ 113 h 250"/>
              <a:gd name="T4" fmla="*/ 517 w 531"/>
              <a:gd name="T5" fmla="*/ 137 h 250"/>
              <a:gd name="T6" fmla="*/ 291 w 531"/>
              <a:gd name="T7" fmla="*/ 244 h 250"/>
              <a:gd name="T8" fmla="*/ 240 w 531"/>
              <a:gd name="T9" fmla="*/ 244 h 250"/>
              <a:gd name="T10" fmla="*/ 14 w 531"/>
              <a:gd name="T11" fmla="*/ 137 h 250"/>
              <a:gd name="T12" fmla="*/ 14 w 531"/>
              <a:gd name="T13" fmla="*/ 113 h 250"/>
              <a:gd name="T14" fmla="*/ 240 w 531"/>
              <a:gd name="T15" fmla="*/ 6 h 250"/>
              <a:gd name="T16" fmla="*/ 291 w 531"/>
              <a:gd name="T17" fmla="*/ 6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1" h="250">
                <a:moveTo>
                  <a:pt x="291" y="6"/>
                </a:moveTo>
                <a:lnTo>
                  <a:pt x="517" y="113"/>
                </a:lnTo>
                <a:cubicBezTo>
                  <a:pt x="531" y="120"/>
                  <a:pt x="531" y="130"/>
                  <a:pt x="517" y="137"/>
                </a:cubicBezTo>
                <a:lnTo>
                  <a:pt x="291" y="244"/>
                </a:lnTo>
                <a:cubicBezTo>
                  <a:pt x="277" y="250"/>
                  <a:pt x="254" y="250"/>
                  <a:pt x="240" y="244"/>
                </a:cubicBezTo>
                <a:lnTo>
                  <a:pt x="14" y="137"/>
                </a:lnTo>
                <a:cubicBezTo>
                  <a:pt x="0" y="130"/>
                  <a:pt x="0" y="120"/>
                  <a:pt x="14" y="113"/>
                </a:cubicBezTo>
                <a:lnTo>
                  <a:pt x="240" y="6"/>
                </a:lnTo>
                <a:cubicBezTo>
                  <a:pt x="254" y="0"/>
                  <a:pt x="277" y="0"/>
                  <a:pt x="291" y="6"/>
                </a:cubicBezTo>
                <a:close/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>
            <a:gradFill>
              <a:gsLst>
                <a:gs pos="65473">
                  <a:srgbClr val="62FFFF"/>
                </a:gs>
                <a:gs pos="36000">
                  <a:srgbClr val="62FFFF"/>
                </a:gs>
                <a:gs pos="100000">
                  <a:srgbClr val="0D69FF"/>
                </a:gs>
                <a:gs pos="0">
                  <a:srgbClr val="0D69FF"/>
                </a:gs>
              </a:gsLst>
              <a:lin ang="54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200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+mn-ea"/>
              </a:rPr>
              <a:t>Стараться скрывать свои личные данные</a:t>
            </a:r>
            <a:endParaRPr lang="zh-CN" altLang="en-US" sz="2000" dirty="0"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  <p:sp>
        <p:nvSpPr>
          <p:cNvPr id="85" name="Freeform 13">
            <a:extLst>
              <a:ext uri="{FF2B5EF4-FFF2-40B4-BE49-F238E27FC236}">
                <a16:creationId xmlns:a16="http://schemas.microsoft.com/office/drawing/2014/main" id="{C2FFFF51-1C62-47D3-A7E2-D9DAE0CA0C7B}"/>
              </a:ext>
            </a:extLst>
          </p:cNvPr>
          <p:cNvSpPr>
            <a:spLocks/>
          </p:cNvSpPr>
          <p:nvPr/>
        </p:nvSpPr>
        <p:spPr bwMode="auto">
          <a:xfrm>
            <a:off x="431800" y="4238164"/>
            <a:ext cx="3874031" cy="2124536"/>
          </a:xfrm>
          <a:custGeom>
            <a:avLst/>
            <a:gdLst>
              <a:gd name="T0" fmla="*/ 291 w 531"/>
              <a:gd name="T1" fmla="*/ 6 h 250"/>
              <a:gd name="T2" fmla="*/ 517 w 531"/>
              <a:gd name="T3" fmla="*/ 113 h 250"/>
              <a:gd name="T4" fmla="*/ 517 w 531"/>
              <a:gd name="T5" fmla="*/ 137 h 250"/>
              <a:gd name="T6" fmla="*/ 291 w 531"/>
              <a:gd name="T7" fmla="*/ 244 h 250"/>
              <a:gd name="T8" fmla="*/ 240 w 531"/>
              <a:gd name="T9" fmla="*/ 244 h 250"/>
              <a:gd name="T10" fmla="*/ 14 w 531"/>
              <a:gd name="T11" fmla="*/ 137 h 250"/>
              <a:gd name="T12" fmla="*/ 14 w 531"/>
              <a:gd name="T13" fmla="*/ 113 h 250"/>
              <a:gd name="T14" fmla="*/ 240 w 531"/>
              <a:gd name="T15" fmla="*/ 6 h 250"/>
              <a:gd name="T16" fmla="*/ 291 w 531"/>
              <a:gd name="T17" fmla="*/ 6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1" h="250">
                <a:moveTo>
                  <a:pt x="291" y="6"/>
                </a:moveTo>
                <a:lnTo>
                  <a:pt x="517" y="113"/>
                </a:lnTo>
                <a:cubicBezTo>
                  <a:pt x="531" y="120"/>
                  <a:pt x="531" y="130"/>
                  <a:pt x="517" y="137"/>
                </a:cubicBezTo>
                <a:lnTo>
                  <a:pt x="291" y="244"/>
                </a:lnTo>
                <a:cubicBezTo>
                  <a:pt x="277" y="250"/>
                  <a:pt x="254" y="250"/>
                  <a:pt x="240" y="244"/>
                </a:cubicBezTo>
                <a:lnTo>
                  <a:pt x="14" y="137"/>
                </a:lnTo>
                <a:cubicBezTo>
                  <a:pt x="0" y="130"/>
                  <a:pt x="0" y="120"/>
                  <a:pt x="14" y="113"/>
                </a:cubicBezTo>
                <a:lnTo>
                  <a:pt x="240" y="6"/>
                </a:lnTo>
                <a:cubicBezTo>
                  <a:pt x="254" y="0"/>
                  <a:pt x="277" y="0"/>
                  <a:pt x="291" y="6"/>
                </a:cubicBezTo>
                <a:close/>
              </a:path>
            </a:pathLst>
          </a:custGeom>
          <a:gradFill flip="none" rotWithShape="1">
            <a:gsLst>
              <a:gs pos="76000">
                <a:srgbClr val="6ED5FF">
                  <a:alpha val="5000"/>
                </a:srgbClr>
              </a:gs>
              <a:gs pos="0">
                <a:srgbClr val="6ED5FF">
                  <a:alpha val="30000"/>
                </a:srgbClr>
              </a:gs>
              <a:gs pos="54000">
                <a:srgbClr val="6ED5FF">
                  <a:alpha val="10000"/>
                </a:srgbClr>
              </a:gs>
              <a:gs pos="90000">
                <a:srgbClr val="6ED5FF">
                  <a:alpha val="1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>
            <a:gradFill>
              <a:gsLst>
                <a:gs pos="65473">
                  <a:srgbClr val="62FFFF"/>
                </a:gs>
                <a:gs pos="36000">
                  <a:srgbClr val="62FFFF"/>
                </a:gs>
                <a:gs pos="100000">
                  <a:srgbClr val="0D69FF"/>
                </a:gs>
                <a:gs pos="0">
                  <a:srgbClr val="0D69FF"/>
                </a:gs>
              </a:gsLst>
              <a:lin ang="54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2133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+mn-ea"/>
              </a:rPr>
              <a:t>Устанавливать разные пароли</a:t>
            </a:r>
            <a:endParaRPr lang="zh-CN" altLang="en-US" sz="2133" dirty="0">
              <a:latin typeface="张海山锐线体简" panose="02000000000000000000" pitchFamily="2" charset="-122"/>
              <a:ea typeface="张海山锐线体简" panose="02000000000000000000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821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2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2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2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2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00"/>
                            </p:stCondLst>
                            <p:childTnLst>
                              <p:par>
                                <p:cTn id="3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mph" presetSubtype="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4" dur="100" fill="hold"/>
                                        <p:tgtEl>
                                          <p:spTgt spid="8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/>
      <p:bldP spid="82" grpId="1"/>
      <p:bldP spid="83" grpId="0" animBg="1"/>
      <p:bldP spid="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2028C1F-917B-4AED-84E6-3102F4103B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107A200-EFA0-4B9A-A809-D1925672F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6"/>
          <a:stretch/>
        </p:blipFill>
        <p:spPr>
          <a:xfrm>
            <a:off x="3128076" y="2014870"/>
            <a:ext cx="5941495" cy="4226442"/>
          </a:xfrm>
          <a:custGeom>
            <a:avLst/>
            <a:gdLst>
              <a:gd name="connsiteX0" fmla="*/ 1802866 w 5930864"/>
              <a:gd name="connsiteY0" fmla="*/ 0 h 4572000"/>
              <a:gd name="connsiteX1" fmla="*/ 2177570 w 5930864"/>
              <a:gd name="connsiteY1" fmla="*/ 0 h 4572000"/>
              <a:gd name="connsiteX2" fmla="*/ 2177570 w 5930864"/>
              <a:gd name="connsiteY2" fmla="*/ 143678 h 4572000"/>
              <a:gd name="connsiteX3" fmla="*/ 2145672 w 5930864"/>
              <a:gd name="connsiteY3" fmla="*/ 138223 h 4572000"/>
              <a:gd name="connsiteX4" fmla="*/ 1817392 w 5930864"/>
              <a:gd name="connsiteY4" fmla="*/ 7310 h 4572000"/>
              <a:gd name="connsiteX5" fmla="*/ 0 w 5930864"/>
              <a:gd name="connsiteY5" fmla="*/ 0 h 4572000"/>
              <a:gd name="connsiteX6" fmla="*/ 1724419 w 5930864"/>
              <a:gd name="connsiteY6" fmla="*/ 0 h 4572000"/>
              <a:gd name="connsiteX7" fmla="*/ 1748613 w 5930864"/>
              <a:gd name="connsiteY7" fmla="*/ 19521 h 4572000"/>
              <a:gd name="connsiteX8" fmla="*/ 2110784 w 5930864"/>
              <a:gd name="connsiteY8" fmla="*/ 286498 h 4572000"/>
              <a:gd name="connsiteX9" fmla="*/ 2177570 w 5930864"/>
              <a:gd name="connsiteY9" fmla="*/ 339218 h 4572000"/>
              <a:gd name="connsiteX10" fmla="*/ 2177570 w 5930864"/>
              <a:gd name="connsiteY10" fmla="*/ 350874 h 4572000"/>
              <a:gd name="connsiteX11" fmla="*/ 2192296 w 5930864"/>
              <a:gd name="connsiteY11" fmla="*/ 350874 h 4572000"/>
              <a:gd name="connsiteX12" fmla="*/ 2251997 w 5930864"/>
              <a:gd name="connsiteY12" fmla="*/ 404037 h 4572000"/>
              <a:gd name="connsiteX13" fmla="*/ 2411486 w 5930864"/>
              <a:gd name="connsiteY13" fmla="*/ 691116 h 4572000"/>
              <a:gd name="connsiteX14" fmla="*/ 2656035 w 5930864"/>
              <a:gd name="connsiteY14" fmla="*/ 425302 h 4572000"/>
              <a:gd name="connsiteX15" fmla="*/ 2921849 w 5930864"/>
              <a:gd name="connsiteY15" fmla="*/ 499730 h 4572000"/>
              <a:gd name="connsiteX16" fmla="*/ 2985644 w 5930864"/>
              <a:gd name="connsiteY16" fmla="*/ 244548 h 4572000"/>
              <a:gd name="connsiteX17" fmla="*/ 2967923 w 5930864"/>
              <a:gd name="connsiteY17" fmla="*/ 238514 h 4572000"/>
              <a:gd name="connsiteX18" fmla="*/ 2967923 w 5930864"/>
              <a:gd name="connsiteY18" fmla="*/ 0 h 4572000"/>
              <a:gd name="connsiteX19" fmla="*/ 5930864 w 5930864"/>
              <a:gd name="connsiteY19" fmla="*/ 0 h 4572000"/>
              <a:gd name="connsiteX20" fmla="*/ 5930864 w 5930864"/>
              <a:gd name="connsiteY20" fmla="*/ 4572000 h 4572000"/>
              <a:gd name="connsiteX21" fmla="*/ 0 w 5930864"/>
              <a:gd name="connsiteY21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930864" h="4572000">
                <a:moveTo>
                  <a:pt x="1802866" y="0"/>
                </a:moveTo>
                <a:lnTo>
                  <a:pt x="2177570" y="0"/>
                </a:lnTo>
                <a:lnTo>
                  <a:pt x="2177570" y="143678"/>
                </a:lnTo>
                <a:lnTo>
                  <a:pt x="2145672" y="138223"/>
                </a:lnTo>
                <a:cubicBezTo>
                  <a:pt x="2035802" y="113414"/>
                  <a:pt x="1911756" y="54492"/>
                  <a:pt x="1817392" y="7310"/>
                </a:cubicBezTo>
                <a:close/>
                <a:moveTo>
                  <a:pt x="0" y="0"/>
                </a:moveTo>
                <a:lnTo>
                  <a:pt x="1724419" y="0"/>
                </a:lnTo>
                <a:lnTo>
                  <a:pt x="1748613" y="19521"/>
                </a:lnTo>
                <a:cubicBezTo>
                  <a:pt x="1840540" y="90017"/>
                  <a:pt x="1992275" y="196066"/>
                  <a:pt x="2110784" y="286498"/>
                </a:cubicBezTo>
                <a:lnTo>
                  <a:pt x="2177570" y="339218"/>
                </a:lnTo>
                <a:lnTo>
                  <a:pt x="2177570" y="350874"/>
                </a:lnTo>
                <a:lnTo>
                  <a:pt x="2192296" y="350874"/>
                </a:lnTo>
                <a:lnTo>
                  <a:pt x="2251997" y="404037"/>
                </a:lnTo>
                <a:cubicBezTo>
                  <a:pt x="2376043" y="528083"/>
                  <a:pt x="2344146" y="687572"/>
                  <a:pt x="2411486" y="691116"/>
                </a:cubicBezTo>
                <a:cubicBezTo>
                  <a:pt x="2478826" y="694660"/>
                  <a:pt x="2570975" y="457200"/>
                  <a:pt x="2656035" y="425302"/>
                </a:cubicBezTo>
                <a:cubicBezTo>
                  <a:pt x="2741095" y="393404"/>
                  <a:pt x="2866914" y="529856"/>
                  <a:pt x="2921849" y="499730"/>
                </a:cubicBezTo>
                <a:cubicBezTo>
                  <a:pt x="2976784" y="469604"/>
                  <a:pt x="3115007" y="311887"/>
                  <a:pt x="2985644" y="244548"/>
                </a:cubicBezTo>
                <a:lnTo>
                  <a:pt x="2967923" y="238514"/>
                </a:lnTo>
                <a:lnTo>
                  <a:pt x="2967923" y="0"/>
                </a:lnTo>
                <a:lnTo>
                  <a:pt x="5930864" y="0"/>
                </a:lnTo>
                <a:lnTo>
                  <a:pt x="5930864" y="4572000"/>
                </a:lnTo>
                <a:lnTo>
                  <a:pt x="0" y="4572000"/>
                </a:lnTo>
                <a:close/>
              </a:path>
            </a:pathLst>
          </a:cu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1143CEA-5332-4355-BF28-02D20D99F6EF}"/>
              </a:ext>
            </a:extLst>
          </p:cNvPr>
          <p:cNvSpPr txBox="1"/>
          <p:nvPr/>
        </p:nvSpPr>
        <p:spPr>
          <a:xfrm>
            <a:off x="596900" y="890350"/>
            <a:ext cx="11137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ru-RU" altLang="zh-CN" sz="60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СПАСИБО ЗА ВНИМАНИЕ!</a:t>
            </a:r>
            <a:endParaRPr lang="zh-CN" altLang="en-US" sz="60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45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7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比特币2视频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362</Words>
  <Application>Microsoft Office PowerPoint</Application>
  <PresentationFormat>Широкоэкранный</PresentationFormat>
  <Paragraphs>40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20" baseType="lpstr">
      <vt:lpstr>Arial Unicode MS</vt:lpstr>
      <vt:lpstr>等线</vt:lpstr>
      <vt:lpstr>等线 Light</vt:lpstr>
      <vt:lpstr>微软雅黑</vt:lpstr>
      <vt:lpstr>宋体</vt:lpstr>
      <vt:lpstr>Arial</vt:lpstr>
      <vt:lpstr>Calibri</vt:lpstr>
      <vt:lpstr>Lato</vt:lpstr>
      <vt:lpstr>Lato Light</vt:lpstr>
      <vt:lpstr>张海山锐线体简</vt:lpstr>
      <vt:lpstr>思源黑体 CN Bold</vt:lpstr>
      <vt:lpstr>Office 主题​​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雷锋PPT网www.lfppt.com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雷锋PPT网www.lfppt.com</dc:title>
  <dc:creator>雷锋PPT网www.lfppt.com</dc:creator>
  <cp:lastModifiedBy>HP2</cp:lastModifiedBy>
  <cp:revision>71</cp:revision>
  <dcterms:created xsi:type="dcterms:W3CDTF">2018-08-10T02:03:21Z</dcterms:created>
  <dcterms:modified xsi:type="dcterms:W3CDTF">2021-12-17T19:56:10Z</dcterms:modified>
</cp:coreProperties>
</file>