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9" r:id="rId2"/>
    <p:sldId id="260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11378-8ED2-4869-9C29-A41D940CA43F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F2EE71-8D83-46EE-A3BF-AD181CEF8A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053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2EE71-8D83-46EE-A3BF-AD181CEF8A2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035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198A8D-C377-411D-89A2-10EBF14F66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9B09DA-3CDD-4875-B58F-3C74A76F1A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83A83F-F53C-4D1E-9CC2-06B41B7FF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9A8C-8F22-4204-B7B2-3E9C4B55D9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DBF1C8-EE87-4542-9499-B7FBADB39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E35336-3098-47AE-B7D7-B8F5C5D75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1685-37B0-42CA-81EA-400249213A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106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8EE1E9-9636-4DEB-BA76-4ACA35D3B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982C2E-841B-42FD-8670-0A5A9E1E67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9AF05F-7BD2-4836-829C-B630DADAB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9A8C-8F22-4204-B7B2-3E9C4B55D9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730A54-BFF1-4AAA-859C-438BE6B23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1B637F-70A4-4D60-A774-DA0BE9CD3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1685-37B0-42CA-81EA-400249213A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506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AB2991D-C2D4-4578-A0F6-EC653E6C8D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0D73BC-7AA5-483C-BF46-C620B1C35C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F63725-F811-472F-AD08-4811B2C8D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9A8C-8F22-4204-B7B2-3E9C4B55D9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350B81-6E26-421D-A035-B168C2B60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6AC63E-3456-44BA-BE4C-193CBD1CB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1685-37B0-42CA-81EA-400249213A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450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CB31FE-4806-4BC1-B578-2F4777000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FBD1FE-46A0-4D0B-A2C7-B202457FD7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3A8505-9E02-4C59-B83A-9047F5A03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9A8C-8F22-4204-B7B2-3E9C4B55D9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A7301C-C869-4821-8629-4D4C576B4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6534F7-4883-44B7-ACCE-5C9ED2964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1685-37B0-42CA-81EA-400249213A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645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514D01-AB41-4CCD-A8CC-A274771D5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2E387C3-A383-468F-B92A-4F8506CEBF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77BF1A-F9A3-484A-A75D-E821C0BB6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9A8C-8F22-4204-B7B2-3E9C4B55D9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55A8C3-EFA1-4FFD-AEBD-676E1190B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094A8D-B04B-4657-AB9C-CAD8CCC86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1685-37B0-42CA-81EA-400249213A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842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54865B-E0FB-4B95-982D-5B614BAC9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D8B855-80C6-4F20-9DC7-2E6CB0C02F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DDB6ABB-7D00-4CF7-BA7D-0926040A57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4CEBD2-4B5A-4BC1-9E79-5DC647C6A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9A8C-8F22-4204-B7B2-3E9C4B55D9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B95BF4-AE83-4CA1-B242-66AA4B029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29125A-1043-450B-9F62-DB6AC955E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1685-37B0-42CA-81EA-400249213A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579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35F445-5F0A-4EC9-A0A9-5B4B94B49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41E118-AF9C-413D-BA5F-6B2EABA76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6CC8CA-8DD9-42EA-9510-C4FA26D19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4EBDB1B-284D-4D04-972A-A738ADB2CC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0E72556-FCC8-44F6-AB33-DA2B77B4C3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B25B2AB-3D51-445B-88FD-2227EF1FC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9A8C-8F22-4204-B7B2-3E9C4B55D9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1420A03-A4CE-4FF5-BE90-99C779ED3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18EDD80-5550-4C3E-819C-9A2D2F94B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1685-37B0-42CA-81EA-400249213A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425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DEB2C5-0EFF-401A-891D-0EE9670AB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B53D0C3-89F7-4F1B-9D51-E1600F971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9A8C-8F22-4204-B7B2-3E9C4B55D9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CB00030-B43D-4084-B0A7-687FE684D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3A95B54-1413-4DDB-835F-6CAE6DAEC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1685-37B0-42CA-81EA-400249213A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04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3122A0F-ECB1-4803-9C5F-5027DCFC0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9A8C-8F22-4204-B7B2-3E9C4B55D9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09CF336-52A0-4ED3-A1E1-1FCACCE66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D940636-0514-4013-BEB4-B0F247E94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1685-37B0-42CA-81EA-400249213A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23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8BD091-0388-4C24-ABA3-D40DE4A26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AF52ED-10D9-4EF2-A841-8A68BB731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0F97A9B-608A-4765-88CB-DA618F755F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34867E-03E1-4991-AE78-80B31BDBE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9A8C-8F22-4204-B7B2-3E9C4B55D9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6BB8AAF-6152-4C58-9816-3A7FF9B92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96C079D-EED0-4662-BC05-87669395D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1685-37B0-42CA-81EA-400249213A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044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9BA98A-4963-4592-8D21-8051D05AB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67C6D38-53D4-4AC4-B10C-258D2FB24F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42328D-D123-4778-8096-B59A5D263B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4A23F9-F2D7-4A98-B86C-8E5387A2E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9A8C-8F22-4204-B7B2-3E9C4B55D9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A770EC-FB1F-4D6A-BEFC-8706016DB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F3CF74-52F7-4776-90B0-3D590044F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1685-37B0-42CA-81EA-400249213A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934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37D964-2D32-4330-ABED-14F9E0C8D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196C8A0-6EF7-4B21-BEB7-538B0B60E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357580-B9E8-4AE4-BC96-6DDC519596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B9A8C-8F22-4204-B7B2-3E9C4B55D9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FC56A9-604E-4928-A892-5D0A4CD44A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A24819-84E9-4019-88C5-03AB56650A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41685-37B0-42CA-81EA-400249213A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103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8492"/>
            <a:ext cx="10515600" cy="131739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Структура ученического самоуправления 2021 -2022 учебный год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95886"/>
            <a:ext cx="10515600" cy="527610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Председатель совета      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" t="5808" r="49636"/>
          <a:stretch/>
        </p:blipFill>
        <p:spPr>
          <a:xfrm>
            <a:off x="570369" y="1650623"/>
            <a:ext cx="3582966" cy="50323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75" r="5081" b="16435"/>
          <a:stretch/>
        </p:blipFill>
        <p:spPr>
          <a:xfrm>
            <a:off x="8410668" y="1690687"/>
            <a:ext cx="3085101" cy="495224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098931" y="6123553"/>
            <a:ext cx="199413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Коржавина Дарья</a:t>
            </a:r>
            <a:endParaRPr lang="ru-RU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2" t="11164" r="13884" b="14852"/>
          <a:stretch/>
        </p:blipFill>
        <p:spPr>
          <a:xfrm>
            <a:off x="4653712" y="2136617"/>
            <a:ext cx="2884573" cy="370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810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7697" y="182498"/>
            <a:ext cx="3581400" cy="99289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Отдел информации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961602" y="3396491"/>
            <a:ext cx="2258085" cy="9928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Отдел спорта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115209" y="289052"/>
            <a:ext cx="2258085" cy="9928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Отдел знаний 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9084399" y="289052"/>
            <a:ext cx="2547796" cy="9928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Отдел культуры 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7270788" y="3456290"/>
            <a:ext cx="2547796" cy="9928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Отдел труда 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5" name="Picture 3" descr="C:\Users\Анжела\Desktop\самоуправл\20200921_13320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29"/>
          <a:stretch/>
        </p:blipFill>
        <p:spPr bwMode="auto">
          <a:xfrm>
            <a:off x="319558" y="1281947"/>
            <a:ext cx="1666327" cy="190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10229" y="3354206"/>
            <a:ext cx="211068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Золовкина</a:t>
            </a:r>
            <a:r>
              <a:rPr lang="ru-RU" sz="1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Софья</a:t>
            </a:r>
            <a:r>
              <a:rPr lang="ru-RU" sz="1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1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Котов Максим</a:t>
            </a:r>
            <a:endParaRPr lang="ru-RU" sz="1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219687" y="3316606"/>
            <a:ext cx="211068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Напорко</a:t>
            </a:r>
            <a:r>
              <a:rPr lang="ru-RU" sz="1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Мария </a:t>
            </a:r>
          </a:p>
          <a:p>
            <a:pPr algn="ctr"/>
            <a:r>
              <a:rPr lang="ru-RU" sz="14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Поликуткин</a:t>
            </a:r>
            <a:r>
              <a:rPr lang="ru-RU" sz="1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Ярослав </a:t>
            </a:r>
            <a:endParaRPr lang="ru-RU" sz="1400" b="1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390549" y="3284131"/>
            <a:ext cx="211068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1400" b="1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ru-RU" sz="1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Еремина Валерия </a:t>
            </a:r>
            <a:endParaRPr lang="ru-RU" sz="1400" b="1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224128" y="4975767"/>
            <a:ext cx="211068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ru-RU" sz="1400" b="1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38077" y="5363112"/>
            <a:ext cx="211068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Дымура</a:t>
            </a:r>
            <a:r>
              <a:rPr lang="ru-RU" sz="1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Иван</a:t>
            </a:r>
          </a:p>
          <a:p>
            <a:pPr algn="ctr"/>
            <a:r>
              <a:rPr lang="ru-RU" sz="1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Крылов  Михаил </a:t>
            </a:r>
            <a:endParaRPr lang="ru-RU" sz="1400" b="1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381472" y="3286122"/>
            <a:ext cx="211068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Нефеденкова</a:t>
            </a:r>
            <a:r>
              <a:rPr lang="ru-RU" sz="1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Юлия </a:t>
            </a:r>
          </a:p>
          <a:p>
            <a:pPr algn="ctr"/>
            <a:r>
              <a:rPr lang="ru-RU" sz="1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Еремина Валерия </a:t>
            </a:r>
            <a:endParaRPr lang="ru-RU" sz="1400" b="1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008862" y="5283544"/>
            <a:ext cx="211068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Рябова Ольга </a:t>
            </a:r>
          </a:p>
          <a:p>
            <a:pPr algn="ctr"/>
            <a:r>
              <a:rPr lang="ru-RU" sz="1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Мочалов Александр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6" t="17954" r="13378" b="17096"/>
          <a:stretch/>
        </p:blipFill>
        <p:spPr>
          <a:xfrm>
            <a:off x="2115986" y="1348101"/>
            <a:ext cx="1662625" cy="19023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4" t="10429" r="14052" b="16832"/>
          <a:stretch/>
        </p:blipFill>
        <p:spPr>
          <a:xfrm>
            <a:off x="6238177" y="1348101"/>
            <a:ext cx="1372031" cy="193347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9" t="9802" r="49208" b="34277"/>
          <a:stretch/>
        </p:blipFill>
        <p:spPr>
          <a:xfrm>
            <a:off x="4386899" y="1335060"/>
            <a:ext cx="1688062" cy="192843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6" t="20330" r="20949" b="17887"/>
          <a:stretch/>
        </p:blipFill>
        <p:spPr>
          <a:xfrm>
            <a:off x="8182572" y="1326675"/>
            <a:ext cx="1452614" cy="193681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7" t="17564" r="29960" b="23505"/>
          <a:stretch/>
        </p:blipFill>
        <p:spPr>
          <a:xfrm>
            <a:off x="9818584" y="1348101"/>
            <a:ext cx="1888335" cy="195128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1" t="14125" r="15061" b="20792"/>
          <a:stretch/>
        </p:blipFill>
        <p:spPr>
          <a:xfrm>
            <a:off x="2154852" y="4449185"/>
            <a:ext cx="1635940" cy="210579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6" t="12278" r="8669" b="12342"/>
          <a:stretch/>
        </p:blipFill>
        <p:spPr>
          <a:xfrm>
            <a:off x="4090644" y="4469271"/>
            <a:ext cx="1490598" cy="209123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21" t="29921" r="9050"/>
          <a:stretch/>
        </p:blipFill>
        <p:spPr>
          <a:xfrm>
            <a:off x="6686619" y="4538306"/>
            <a:ext cx="1760264" cy="20546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1" t="24950" r="2573" b="22508"/>
          <a:stretch/>
        </p:blipFill>
        <p:spPr>
          <a:xfrm>
            <a:off x="8560336" y="4538305"/>
            <a:ext cx="1650747" cy="209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608260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46</Words>
  <Application>Microsoft Office PowerPoint</Application>
  <PresentationFormat>Широкоэкранный</PresentationFormat>
  <Paragraphs>22</Paragraphs>
  <Slides>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Georgia</vt:lpstr>
      <vt:lpstr>1_Тема Office</vt:lpstr>
      <vt:lpstr>Структура ученического самоуправления 2021 -2022 учебный год</vt:lpstr>
      <vt:lpstr>Отдел информации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МарикМаракеш</dc:creator>
  <cp:lastModifiedBy>Учитель</cp:lastModifiedBy>
  <cp:revision>19</cp:revision>
  <cp:lastPrinted>2021-11-15T08:24:18Z</cp:lastPrinted>
  <dcterms:created xsi:type="dcterms:W3CDTF">2019-09-10T17:29:33Z</dcterms:created>
  <dcterms:modified xsi:type="dcterms:W3CDTF">2021-11-15T08:38:50Z</dcterms:modified>
</cp:coreProperties>
</file>