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40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4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5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3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6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26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51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85AC-BAEB-45CD-8E4F-CE15AEB82F8B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88DB-B396-4811-9F88-6F49AACF7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8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Pictures\gruppasolnishk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Визитная карточка группы «Солнышко»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Воспитатели :</a:t>
            </a:r>
          </a:p>
          <a:p>
            <a:r>
              <a:rPr lang="ru-RU" dirty="0" smtClean="0"/>
              <a:t>Хороших Наталья Александровна</a:t>
            </a:r>
          </a:p>
          <a:p>
            <a:r>
              <a:rPr lang="ru-RU" dirty="0" err="1" smtClean="0"/>
              <a:t>Коськевич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Помощник воспитателя:</a:t>
            </a:r>
          </a:p>
          <a:p>
            <a:r>
              <a:rPr lang="ru-RU" dirty="0" smtClean="0"/>
              <a:t>Позднякова  Татьяна  Николаевна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06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8119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58186"/>
            <a:ext cx="1495334" cy="20537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126876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</a:t>
            </a:r>
            <a:r>
              <a:rPr lang="ru-RU" dirty="0" smtClean="0"/>
              <a:t>руппа </a:t>
            </a:r>
            <a:r>
              <a:rPr lang="ru-RU" dirty="0" smtClean="0"/>
              <a:t>« Солнышко»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184482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Наш девиз : « В нашей группе солнышко светит   ярче всех</a:t>
            </a:r>
          </a:p>
          <a:p>
            <a:pPr algn="just"/>
            <a:r>
              <a:rPr lang="ru-RU" dirty="0" smtClean="0"/>
              <a:t>Теплоты и радости хватит здесь на всех»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4811960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Коськевич</a:t>
            </a:r>
            <a:r>
              <a:rPr lang="ru-RU" dirty="0" smtClean="0"/>
              <a:t> Анастасия </a:t>
            </a:r>
          </a:p>
          <a:p>
            <a:pPr algn="ctr"/>
            <a:r>
              <a:rPr lang="ru-RU" dirty="0" smtClean="0"/>
              <a:t>Сергеевна </a:t>
            </a:r>
          </a:p>
          <a:p>
            <a:pPr algn="ctr"/>
            <a:r>
              <a:rPr lang="ru-RU" dirty="0" smtClean="0"/>
              <a:t>воспитатель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58186"/>
            <a:ext cx="1512168" cy="20537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95736" y="481196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Хороших</a:t>
            </a:r>
          </a:p>
          <a:p>
            <a:pPr algn="ctr"/>
            <a:r>
              <a:rPr lang="ru-RU" dirty="0" smtClean="0"/>
              <a:t>Наталья </a:t>
            </a:r>
          </a:p>
          <a:p>
            <a:pPr algn="ctr"/>
            <a:r>
              <a:rPr lang="ru-RU" dirty="0" smtClean="0"/>
              <a:t>Александровна </a:t>
            </a:r>
          </a:p>
          <a:p>
            <a:pPr algn="ctr"/>
            <a:r>
              <a:rPr lang="ru-RU" dirty="0" smtClean="0"/>
              <a:t>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6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52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Визитная карточка группы «Солнышко»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2020-09-29T05:30:20Z</dcterms:created>
  <dcterms:modified xsi:type="dcterms:W3CDTF">2021-10-07T06:04:24Z</dcterms:modified>
</cp:coreProperties>
</file>