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5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icle_26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1" y="3857629"/>
            <a:ext cx="1650484" cy="173381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728" y="1142984"/>
            <a:ext cx="67151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Проект </a:t>
            </a:r>
            <a:endParaRPr lang="ru-RU" sz="4400" dirty="0" smtClean="0"/>
          </a:p>
          <a:p>
            <a:pPr algn="ctr"/>
            <a:r>
              <a:rPr lang="ru-RU" sz="4400" dirty="0" smtClean="0"/>
              <a:t>«</a:t>
            </a:r>
            <a:r>
              <a:rPr lang="ru-RU" sz="4400" dirty="0" smtClean="0"/>
              <a:t>Моя любимая игрушка – </a:t>
            </a:r>
            <a:endParaRPr lang="ru-RU" sz="4400" dirty="0" smtClean="0"/>
          </a:p>
          <a:p>
            <a:pPr algn="ctr"/>
            <a:r>
              <a:rPr lang="ru-RU" sz="4400" dirty="0" smtClean="0"/>
              <a:t>Киндер-сюрприз»</a:t>
            </a:r>
          </a:p>
          <a:p>
            <a:pPr algn="ctr"/>
            <a:r>
              <a:rPr lang="ru-RU" sz="2400" i="1" dirty="0" smtClean="0"/>
              <a:t>в средней группе</a:t>
            </a:r>
            <a:endParaRPr lang="ru-RU" sz="2400" i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31840"/>
            <a:ext cx="82868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Иркутского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районного муниципального образования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Усть-Кудинский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детский сад»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72514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Подготовили:</a:t>
            </a:r>
          </a:p>
          <a:p>
            <a:pPr algn="r"/>
            <a:r>
              <a:rPr lang="ru-RU" dirty="0" err="1" smtClean="0"/>
              <a:t>Бутузова</a:t>
            </a:r>
            <a:r>
              <a:rPr lang="ru-RU" dirty="0" smtClean="0"/>
              <a:t> Е.М., воспитатель;</a:t>
            </a:r>
          </a:p>
          <a:p>
            <a:pPr algn="r"/>
            <a:r>
              <a:rPr lang="ru-RU" dirty="0" smtClean="0"/>
              <a:t>Мустафина Д.С., воспитатель.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6093296"/>
            <a:ext cx="538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д. </a:t>
            </a:r>
            <a:r>
              <a:rPr lang="ru-RU" dirty="0" err="1" smtClean="0"/>
              <a:t>Усть</a:t>
            </a:r>
            <a:r>
              <a:rPr lang="ru-RU" dirty="0" smtClean="0"/>
              <a:t>-Куда</a:t>
            </a:r>
          </a:p>
          <a:p>
            <a:pPr algn="ctr"/>
            <a:r>
              <a:rPr lang="ru-RU" dirty="0" smtClean="0"/>
              <a:t> 2021-2022 уч.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120_093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7" y="0"/>
            <a:ext cx="9133465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indersurpriz-nadpisi-A4-bolsh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8"/>
            <a:ext cx="9144000" cy="6661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439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Тип проекта: </a:t>
            </a:r>
            <a:r>
              <a:rPr lang="ru-RU" sz="3200" dirty="0" smtClean="0"/>
              <a:t>творческий, краткосрочный</a:t>
            </a:r>
          </a:p>
          <a:p>
            <a:endParaRPr lang="ru-RU" sz="3200" dirty="0" smtClean="0"/>
          </a:p>
          <a:p>
            <a:r>
              <a:rPr lang="ru-RU" sz="3200" b="1" i="1" dirty="0" smtClean="0"/>
              <a:t>Актуальность:</a:t>
            </a:r>
            <a:r>
              <a:rPr lang="ru-RU" sz="3200" dirty="0" smtClean="0"/>
              <a:t> Проект разработан в силу особой актуальности проблемы воспитания подрастающего поколения и выбора игрушек. Игрушки способны вызвать у детей эмоциональный отклик, стимулировать его развитие, активизировать игру.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b="1" i="1" dirty="0" smtClean="0"/>
              <a:t>Цель </a:t>
            </a:r>
            <a:r>
              <a:rPr lang="ru-RU" sz="2800" b="1" i="1" dirty="0" smtClean="0"/>
              <a:t>проекта: </a:t>
            </a:r>
            <a:r>
              <a:rPr lang="ru-RU" sz="2800" dirty="0" smtClean="0"/>
              <a:t>формирование</a:t>
            </a:r>
            <a:r>
              <a:rPr lang="ru-RU" sz="2800" dirty="0" smtClean="0"/>
              <a:t> эмоционально-познавательного интереса </a:t>
            </a:r>
            <a:r>
              <a:rPr lang="ru-RU" sz="2800" dirty="0"/>
              <a:t>у </a:t>
            </a:r>
            <a:r>
              <a:rPr lang="ru-RU" sz="2800" dirty="0" smtClean="0"/>
              <a:t>детей младшего дошкольного возраста  через </a:t>
            </a:r>
            <a:r>
              <a:rPr lang="ru-RU" sz="2800" dirty="0" smtClean="0"/>
              <a:t>совместную творческую деятельность детей и </a:t>
            </a:r>
            <a:r>
              <a:rPr lang="ru-RU" sz="2800" dirty="0" smtClean="0"/>
              <a:t>взрослых посредством Киндер-сюрприза.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i="1" dirty="0" smtClean="0"/>
              <a:t>Задачи:  </a:t>
            </a:r>
          </a:p>
          <a:p>
            <a:pPr>
              <a:buFontTx/>
              <a:buChar char="-"/>
            </a:pPr>
            <a:r>
              <a:rPr lang="ru-RU" sz="2800" dirty="0" smtClean="0"/>
              <a:t> познакомить </a:t>
            </a:r>
            <a:r>
              <a:rPr lang="ru-RU" sz="2800" dirty="0" smtClean="0"/>
              <a:t>с историей возникновения игрушки  Киндер-сюрприз;</a:t>
            </a:r>
          </a:p>
          <a:p>
            <a:pPr>
              <a:buFontTx/>
              <a:buChar char="-"/>
            </a:pPr>
            <a:r>
              <a:rPr lang="ru-RU" sz="2800" dirty="0" smtClean="0"/>
              <a:t> воспитывать </a:t>
            </a:r>
            <a:r>
              <a:rPr lang="ru-RU" sz="2800" dirty="0" smtClean="0"/>
              <a:t>любовь к творчеству, ручному труду;</a:t>
            </a:r>
          </a:p>
          <a:p>
            <a:pPr>
              <a:buFontTx/>
              <a:buChar char="-"/>
            </a:pPr>
            <a:r>
              <a:rPr lang="ru-RU" sz="2800" dirty="0" smtClean="0"/>
              <a:t> формировать </a:t>
            </a:r>
            <a:r>
              <a:rPr lang="ru-RU" sz="2800" dirty="0" smtClean="0"/>
              <a:t>у ребенка эмоционально-эстетическое и бережное отношение к </a:t>
            </a:r>
            <a:r>
              <a:rPr lang="ru-RU" sz="2800" dirty="0" smtClean="0"/>
              <a:t>игрушкам;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 smtClean="0"/>
              <a:t>повышать </a:t>
            </a:r>
            <a:r>
              <a:rPr lang="ru-RU" sz="2800" dirty="0" smtClean="0"/>
              <a:t>уровень вовлечения родителей в деятельность </a:t>
            </a:r>
            <a:r>
              <a:rPr lang="ru-RU" sz="2800" dirty="0" smtClean="0"/>
              <a:t>МДОУ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785794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Ожидаемый результат: </a:t>
            </a:r>
          </a:p>
          <a:p>
            <a:pPr>
              <a:buFontTx/>
              <a:buChar char="-"/>
            </a:pPr>
            <a:r>
              <a:rPr lang="ru-RU" sz="2800" dirty="0" smtClean="0"/>
              <a:t> Повышение интереса дошкольников к истории игрушек </a:t>
            </a:r>
            <a:r>
              <a:rPr lang="ru-RU" sz="2800" dirty="0" smtClean="0"/>
              <a:t>«Киндер-сюрприз»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Развитие творческих способностей </a:t>
            </a:r>
            <a:r>
              <a:rPr lang="ru-RU" sz="2800" dirty="0" smtClean="0"/>
              <a:t>детей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Создание </a:t>
            </a:r>
            <a:r>
              <a:rPr lang="ru-RU" sz="2800" dirty="0" smtClean="0"/>
              <a:t>мини-музея</a:t>
            </a:r>
          </a:p>
          <a:p>
            <a:r>
              <a:rPr lang="ru-RU" sz="2800" dirty="0" smtClean="0"/>
              <a:t>- Активное участие родителей в жизни детского сада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Рисунок 3" descr="article_26_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071942"/>
            <a:ext cx="1924043" cy="202118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8"/>
            <a:ext cx="82868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Этапы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aseline="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1. Подготовительный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сбор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информации;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с родителями;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подготовка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материалов;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aseline="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2. Основной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- организация совместной деятельности с детьми, проведение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познавательных занятий;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сбор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экспонатов  для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мини-музея;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организация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выставки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рисунков.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Заключительный этап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- организация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мини-музея игрушек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Киндер-сюрпризов;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итоговое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мероприятие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Киндерино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</a:t>
            </a:r>
            <a:endParaRPr kumimoji="0" lang="ru-RU" sz="20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aseline="0" dirty="0" smtClean="0">
                <a:latin typeface="Arial" pitchFamily="34" charset="0"/>
                <a:cs typeface="Arial" pitchFamily="34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IMG_20220119_165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00108"/>
            <a:ext cx="4130285" cy="550070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 descr="IMG_20220120_091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076645" cy="542926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120_091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3969364" cy="52863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IMG_20220120_09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4048" y="285728"/>
            <a:ext cx="3915742" cy="521497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20120_093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183926" cy="55721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IMG_20220120_093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76" y="285729"/>
            <a:ext cx="4076663" cy="542928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590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237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Uzer38rus</dc:creator>
  <cp:lastModifiedBy>User</cp:lastModifiedBy>
  <cp:revision>14</cp:revision>
  <dcterms:created xsi:type="dcterms:W3CDTF">2022-01-21T04:51:11Z</dcterms:created>
  <dcterms:modified xsi:type="dcterms:W3CDTF">2022-01-21T08:41:03Z</dcterms:modified>
</cp:coreProperties>
</file>