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6"/>
  </p:handoutMasterIdLst>
  <p:sldIdLst>
    <p:sldId id="256" r:id="rId2"/>
    <p:sldId id="257" r:id="rId3"/>
    <p:sldId id="268" r:id="rId4"/>
    <p:sldId id="270" r:id="rId5"/>
    <p:sldId id="259" r:id="rId6"/>
    <p:sldId id="261" r:id="rId7"/>
    <p:sldId id="263" r:id="rId8"/>
    <p:sldId id="265" r:id="rId9"/>
    <p:sldId id="267" r:id="rId10"/>
    <p:sldId id="273" r:id="rId11"/>
    <p:sldId id="275" r:id="rId12"/>
    <p:sldId id="278" r:id="rId13"/>
    <p:sldId id="280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49B13-CD3C-467B-884B-D5A72A9E3163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B6D52-1F8A-4A8C-BBAA-0AF760FD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4030216" cy="324035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Дидактическая игра по окружающему миру для 1 класса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«Угадайте  </a:t>
            </a:r>
            <a:r>
              <a:rPr lang="ru-RU" b="1" dirty="0" smtClean="0">
                <a:solidFill>
                  <a:schemeClr val="tx1"/>
                </a:solidFill>
              </a:rPr>
              <a:t>насекомых!»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645024"/>
            <a:ext cx="4680520" cy="1993776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Выполнила: учитель начальной школы </a:t>
            </a:r>
          </a:p>
          <a:p>
            <a:r>
              <a:rPr lang="ru-RU" sz="2800" dirty="0" smtClean="0"/>
              <a:t>ТМК ОУ </a:t>
            </a:r>
            <a:r>
              <a:rPr lang="ru-RU" sz="2800" dirty="0" smtClean="0"/>
              <a:t>«Дудинская средняя школа №4»</a:t>
            </a:r>
          </a:p>
          <a:p>
            <a:r>
              <a:rPr lang="ru-RU" sz="2800" dirty="0" err="1" smtClean="0"/>
              <a:t>Тюкпеева</a:t>
            </a:r>
            <a:r>
              <a:rPr lang="ru-RU" sz="2800" dirty="0" smtClean="0"/>
              <a:t> Н.В.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6782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207424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У кого вся спинка в точках?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Кто пасётся на листочках?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Кого мы просим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Подняться в небо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И принести нам оттуда хлеба?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7212" y="2348880"/>
            <a:ext cx="7071459" cy="415644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68144" y="764704"/>
            <a:ext cx="280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Божья коровка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61743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200223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В зелёных мундирах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В траве на лугах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Живут музыканты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На длинных ногах.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1063" y="2276872"/>
            <a:ext cx="5995392" cy="4282423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908720"/>
            <a:ext cx="2952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Кузнечик</a:t>
            </a:r>
          </a:p>
        </p:txBody>
      </p:sp>
    </p:spTree>
    <p:extLst>
      <p:ext uri="{BB962C8B-B14F-4D97-AF65-F5344CB8AC3E}">
        <p14:creationId xmlns="" xmlns:p14="http://schemas.microsoft.com/office/powerpoint/2010/main" val="17350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236227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</a:rPr>
              <a:t>Ходит ходок через потолок,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Всем надоедает, здоровью угрожает.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А как осень придёт,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Ещё и кусаться начнёт.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2636912"/>
            <a:ext cx="5801469" cy="3924884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2160" y="980728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Муха</a:t>
            </a:r>
          </a:p>
        </p:txBody>
      </p:sp>
    </p:spTree>
    <p:extLst>
      <p:ext uri="{BB962C8B-B14F-4D97-AF65-F5344CB8AC3E}">
        <p14:creationId xmlns="" xmlns:p14="http://schemas.microsoft.com/office/powerpoint/2010/main" val="261100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26503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chemeClr val="tx1"/>
                </a:solidFill>
              </a:rPr>
              <a:t>На поверхности воды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летом обитает,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Под корой, без суеты,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зиму коротает.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Ход её длиннющих ног –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водной глади мерка.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Кто б скользить ещё так мог?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chemeClr val="tx1"/>
                </a:solidFill>
              </a:rPr>
              <a:t>Только…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1130" y="2492896"/>
            <a:ext cx="5391894" cy="4012572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56" y="836712"/>
            <a:ext cx="430312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45997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04940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Молодцы!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843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5760640" cy="193022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Насекомое — в почёте,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Целый день она в полёте,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Опыляет все цветы,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Чтоб медку отведал ты.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2276872"/>
            <a:ext cx="5688632" cy="4263143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8680"/>
            <a:ext cx="3096344" cy="152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582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322637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</a:rPr>
              <a:t>Пролетела мимо уха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Вроде муха, но не муха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Эта муха не жужжала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У нее, ребята, жало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Коль ужалит, будет «ай»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Кто же это отгадай!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— Муха с жалом? – Чудеса!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Знают все это </a:t>
            </a:r>
            <a:r>
              <a:rPr lang="ru-RU" sz="2000" b="1" dirty="0" smtClean="0">
                <a:solidFill>
                  <a:schemeClr val="tx1"/>
                </a:solidFill>
              </a:rPr>
              <a:t>–…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2708920"/>
            <a:ext cx="5633070" cy="3771093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980728"/>
            <a:ext cx="308991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5214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2146250"/>
          </a:xfrm>
        </p:spPr>
        <p:txBody>
          <a:bodyPr>
            <a:noAutofit/>
          </a:bodyPr>
          <a:lstStyle/>
          <a:p>
            <a:r>
              <a:rPr lang="ru-RU" sz="2800" b="1" smtClean="0">
                <a:solidFill>
                  <a:schemeClr val="tx1"/>
                </a:solidFill>
              </a:rPr>
              <a:t>Звучит труба басисто.</a:t>
            </a:r>
            <a:br>
              <a:rPr lang="ru-RU" sz="2800" b="1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>Не трогайте солиста!</a:t>
            </a:r>
            <a:br>
              <a:rPr lang="ru-RU" sz="2800" b="1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>Пускай садится на цветок</a:t>
            </a:r>
            <a:br>
              <a:rPr lang="ru-RU" sz="2800" b="1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>И пьёт в антракте сладкий сок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5106" y="2420888"/>
            <a:ext cx="5976664" cy="4077894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4168" y="1196752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/>
              <a:t>Шмель</a:t>
            </a:r>
          </a:p>
        </p:txBody>
      </p:sp>
    </p:spTree>
    <p:extLst>
      <p:ext uri="{BB962C8B-B14F-4D97-AF65-F5344CB8AC3E}">
        <p14:creationId xmlns="" xmlns:p14="http://schemas.microsoft.com/office/powerpoint/2010/main" val="42752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00690" cy="11521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На цветок пахучий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Сел цветок летучий.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916832"/>
            <a:ext cx="8264918" cy="4608512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4168" y="1052736"/>
            <a:ext cx="2520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Бабочка</a:t>
            </a:r>
          </a:p>
        </p:txBody>
      </p:sp>
    </p:spTree>
    <p:extLst>
      <p:ext uri="{BB962C8B-B14F-4D97-AF65-F5344CB8AC3E}">
        <p14:creationId xmlns="" xmlns:p14="http://schemas.microsoft.com/office/powerpoint/2010/main" val="369434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85821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Не жужжу, когда лежу,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Не жужжу, когда хожу.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Если в воздухе кружусь,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Тут уж вдоволь </a:t>
            </a:r>
            <a:r>
              <a:rPr lang="ru-RU" sz="2800" b="1" dirty="0" err="1" smtClean="0">
                <a:solidFill>
                  <a:schemeClr val="tx1"/>
                </a:solidFill>
              </a:rPr>
              <a:t>нажужжусь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2060848"/>
            <a:ext cx="5400600" cy="4442653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00192" y="836712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Жук</a:t>
            </a:r>
          </a:p>
        </p:txBody>
      </p:sp>
    </p:spTree>
    <p:extLst>
      <p:ext uri="{BB962C8B-B14F-4D97-AF65-F5344CB8AC3E}">
        <p14:creationId xmlns="" xmlns:p14="http://schemas.microsoft.com/office/powerpoint/2010/main" val="25576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28682" cy="11521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Разрешенья не спросил,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Подлетел — и укусил!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192911" cy="4608512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0192" y="980728"/>
            <a:ext cx="2592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Комар</a:t>
            </a:r>
            <a:endParaRPr lang="ru-RU" sz="4400" b="1" dirty="0"/>
          </a:p>
        </p:txBody>
      </p:sp>
    </p:spTree>
    <p:extLst>
      <p:ext uri="{BB962C8B-B14F-4D97-AF65-F5344CB8AC3E}">
        <p14:creationId xmlns="" xmlns:p14="http://schemas.microsoft.com/office/powerpoint/2010/main" val="39283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93022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На вид, конечно, мелковаты,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Но всё, что можно, тащат в дом.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Неугомонные ребята —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Вся жизнь их связана с трудом.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204864"/>
            <a:ext cx="7738173" cy="432048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06" y="1052736"/>
            <a:ext cx="29257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5764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85821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Самолётик лёгкий быстрый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Над цветком летит душистым.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Крылья, хвостик и глаза.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Это чудо …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2060848"/>
            <a:ext cx="7143194" cy="446449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908720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Стрекоза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142571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66</TotalTime>
  <Words>89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Дидактическая игра по окружающему миру для 1 класса «Угадайте  насекомых!»</vt:lpstr>
      <vt:lpstr>Насекомое — в почёте, Целый день она в полёте, Опыляет все цветы, Чтоб медку отведал ты.</vt:lpstr>
      <vt:lpstr>Пролетела мимо уха Вроде муха, но не муха Эта муха не жужжала У нее, ребята, жало Коль ужалит, будет «ай» Кто же это отгадай! — Муха с жалом? – Чудеса! Знают все это –…</vt:lpstr>
      <vt:lpstr>Звучит труба басисто. Не трогайте солиста! Пускай садится на цветок И пьёт в антракте сладкий сок</vt:lpstr>
      <vt:lpstr>На цветок пахучий Сел цветок летучий.</vt:lpstr>
      <vt:lpstr>Не жужжу, когда лежу, Не жужжу, когда хожу. Если в воздухе кружусь, Тут уж вдоволь нажужжусь.</vt:lpstr>
      <vt:lpstr>Разрешенья не спросил, Подлетел — и укусил! </vt:lpstr>
      <vt:lpstr>На вид, конечно, мелковаты, Но всё, что можно, тащат в дом. Неугомонные ребята — Вся жизнь их связана с трудом.</vt:lpstr>
      <vt:lpstr>Самолётик лёгкий быстрый Над цветком летит душистым. Крылья, хвостик и глаза. Это чудо …</vt:lpstr>
      <vt:lpstr>У кого вся спинка в точках? Кто пасётся на листочках? Кого мы просим Подняться в небо И принести нам оттуда хлеба?</vt:lpstr>
      <vt:lpstr>В зелёных мундирах В траве на лугах Живут музыканты На длинных ногах.</vt:lpstr>
      <vt:lpstr>Ходит ходок через потолок, Всем надоедает, здоровью угрожает. А как осень придёт, Ещё и кусаться начнёт.</vt:lpstr>
      <vt:lpstr>На поверхности воды летом обитает, Под корой, без суеты, зиму коротает. Ход её длиннющих ног – водной глади мерка. Кто б скользить ещё так мог? Только… 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Угадай наскомые.</dc:title>
  <dc:creator>Admin</dc:creator>
  <cp:lastModifiedBy>Людмила Викторовна</cp:lastModifiedBy>
  <cp:revision>11</cp:revision>
  <dcterms:created xsi:type="dcterms:W3CDTF">2018-10-18T19:53:00Z</dcterms:created>
  <dcterms:modified xsi:type="dcterms:W3CDTF">2018-10-19T07:17:40Z</dcterms:modified>
</cp:coreProperties>
</file>