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22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80112" y="3429000"/>
            <a:ext cx="3096344" cy="2880320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Выполнила: учитель начальных классов  ТМК ОУ « Дудинская средняя школа №4» </a:t>
            </a:r>
            <a:r>
              <a:rPr lang="ru-RU" sz="1800" dirty="0" err="1" smtClean="0"/>
              <a:t>Тюкпеева</a:t>
            </a:r>
            <a:r>
              <a:rPr lang="ru-RU" sz="1800" dirty="0" smtClean="0"/>
              <a:t> Н.В.</a:t>
            </a:r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8278688" cy="2598351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ru-RU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Дидактическая </a:t>
            </a:r>
            <a:r>
              <a:rPr lang="ru-RU" sz="4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игра по окружающему миру </a:t>
            </a:r>
            <a:r>
              <a:rPr lang="ru-RU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ru-RU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для </a:t>
            </a:r>
            <a:r>
              <a:rPr lang="ru-RU" sz="4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1 класса </a:t>
            </a:r>
            <a:r>
              <a:rPr lang="ru-RU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ru-RU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«</a:t>
            </a:r>
            <a:r>
              <a:rPr lang="ru-RU" sz="4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Назови цветы»</a:t>
            </a:r>
            <a:br>
              <a:rPr lang="ru-RU" sz="4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2" y="3140968"/>
            <a:ext cx="5472608" cy="338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227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116632"/>
            <a:ext cx="6163087" cy="1008112"/>
          </a:xfrm>
        </p:spPr>
        <p:txBody>
          <a:bodyPr>
            <a:noAutofit/>
          </a:bodyPr>
          <a:lstStyle/>
          <a:p>
            <a:pPr algn="ctr"/>
            <a:r>
              <a:rPr lang="ru-RU" sz="6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 с т р а</a:t>
            </a:r>
            <a:r>
              <a:rPr lang="ru-RU" sz="6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6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1052736"/>
            <a:ext cx="5400600" cy="570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>
            <a:off x="5580112" y="1628801"/>
            <a:ext cx="3384376" cy="2448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Красивые цветочки</a:t>
            </a:r>
          </a:p>
          <a:p>
            <a:pPr marL="0" indent="0">
              <a:buNone/>
            </a:pPr>
            <a:r>
              <a:rPr lang="ru-RU" dirty="0"/>
              <a:t>Расцвели в саду,</a:t>
            </a:r>
          </a:p>
          <a:p>
            <a:pPr marL="0" indent="0">
              <a:buNone/>
            </a:pPr>
            <a:r>
              <a:rPr lang="ru-RU" dirty="0"/>
              <a:t>Запестрели красками,</a:t>
            </a:r>
          </a:p>
          <a:p>
            <a:pPr marL="0" indent="0">
              <a:buNone/>
            </a:pPr>
            <a:r>
              <a:rPr lang="ru-RU" dirty="0"/>
              <a:t>А осень на носу.</a:t>
            </a:r>
          </a:p>
        </p:txBody>
      </p:sp>
    </p:spTree>
    <p:extLst>
      <p:ext uri="{BB962C8B-B14F-4D97-AF65-F5344CB8AC3E}">
        <p14:creationId xmlns:p14="http://schemas.microsoft.com/office/powerpoint/2010/main" val="89726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260648"/>
            <a:ext cx="6512511" cy="1008112"/>
          </a:xfrm>
        </p:spPr>
        <p:txBody>
          <a:bodyPr>
            <a:noAutofit/>
          </a:bodyPr>
          <a:lstStyle/>
          <a:p>
            <a:pPr algn="ctr"/>
            <a:r>
              <a:rPr lang="ru-RU" sz="6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 е о р г и н</a:t>
            </a:r>
            <a:r>
              <a:rPr lang="ru-RU" sz="6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6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1291021"/>
            <a:ext cx="6768752" cy="5450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>
            <a:off x="6012160" y="1196752"/>
            <a:ext cx="3024336" cy="194421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На клумбе у окошка</a:t>
            </a:r>
            <a:br>
              <a:rPr lang="ru-RU" dirty="0"/>
            </a:br>
            <a:r>
              <a:rPr lang="ru-RU" dirty="0"/>
              <a:t>Посажена картошка.</a:t>
            </a:r>
            <a:br>
              <a:rPr lang="ru-RU" dirty="0"/>
            </a:br>
            <a:r>
              <a:rPr lang="ru-RU" dirty="0"/>
              <a:t>Цветки её огромные</a:t>
            </a:r>
            <a:br>
              <a:rPr lang="ru-RU" dirty="0"/>
            </a:br>
            <a:r>
              <a:rPr lang="ru-RU" dirty="0"/>
              <a:t>И светлые, и тёмные.</a:t>
            </a:r>
          </a:p>
        </p:txBody>
      </p:sp>
    </p:spTree>
    <p:extLst>
      <p:ext uri="{BB962C8B-B14F-4D97-AF65-F5344CB8AC3E}">
        <p14:creationId xmlns:p14="http://schemas.microsoft.com/office/powerpoint/2010/main" val="419008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5" y="116632"/>
            <a:ext cx="7478216" cy="14401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7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 л а д и о л у с</a:t>
            </a:r>
            <a:r>
              <a:rPr lang="ru-RU" sz="67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67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146650"/>
            <a:ext cx="8586616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>
            <a:off x="5940152" y="1124745"/>
            <a:ext cx="3203848" cy="23762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Он похож на колосок-</a:t>
            </a:r>
          </a:p>
          <a:p>
            <a:pPr marL="0" indent="0">
              <a:buNone/>
            </a:pPr>
            <a:r>
              <a:rPr lang="ru-RU" dirty="0"/>
              <a:t>Многоцветен и высок,</a:t>
            </a:r>
          </a:p>
          <a:p>
            <a:pPr marL="0" indent="0">
              <a:buNone/>
            </a:pPr>
            <a:r>
              <a:rPr lang="ru-RU" dirty="0"/>
              <a:t>Только странный он чуток – </a:t>
            </a:r>
          </a:p>
          <a:p>
            <a:pPr marL="0" indent="0">
              <a:buNone/>
            </a:pPr>
            <a:r>
              <a:rPr lang="ru-RU" dirty="0"/>
              <a:t>Вместо зернышек – цветок.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938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3" y="116632"/>
            <a:ext cx="7406208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р и с</a:t>
            </a:r>
            <a:r>
              <a:rPr lang="ru-RU" sz="6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6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1268760"/>
            <a:ext cx="7884878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>
            <a:off x="6084168" y="1124744"/>
            <a:ext cx="3059832" cy="5001419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В саду есть петушок -</a:t>
            </a:r>
            <a:br>
              <a:rPr lang="ru-RU" dirty="0"/>
            </a:br>
            <a:r>
              <a:rPr lang="ru-RU" dirty="0"/>
              <a:t>Лиловый гребешок,</a:t>
            </a:r>
            <a:br>
              <a:rPr lang="ru-RU" dirty="0"/>
            </a:br>
            <a:r>
              <a:rPr lang="ru-RU" dirty="0"/>
              <a:t>А хвостик - боевой,</a:t>
            </a:r>
            <a:br>
              <a:rPr lang="ru-RU" dirty="0"/>
            </a:br>
            <a:r>
              <a:rPr lang="ru-RU" dirty="0"/>
              <a:t>Сабелькой кривой</a:t>
            </a:r>
          </a:p>
        </p:txBody>
      </p:sp>
    </p:spTree>
    <p:extLst>
      <p:ext uri="{BB962C8B-B14F-4D97-AF65-F5344CB8AC3E}">
        <p14:creationId xmlns:p14="http://schemas.microsoft.com/office/powerpoint/2010/main" val="212870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817581" y="1124744"/>
            <a:ext cx="7930883" cy="380071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М </a:t>
            </a:r>
            <a:r>
              <a:rPr lang="ru-RU" smtClean="0">
                <a:solidFill>
                  <a:srgbClr val="FF0000"/>
                </a:solidFill>
              </a:rPr>
              <a:t>о л о д ц ы !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22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692696"/>
            <a:ext cx="8064896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5652120" y="764704"/>
            <a:ext cx="3491880" cy="337752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Пышный куст в саду расцвел,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Привлекая ос и пчел.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Весь в больших цветах махровых -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Белых, </a:t>
            </a:r>
            <a:r>
              <a:rPr lang="ru-RU" dirty="0">
                <a:solidFill>
                  <a:schemeClr val="tx1"/>
                </a:solidFill>
              </a:rPr>
              <a:t>розовых, бордовых!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7" y="11358"/>
            <a:ext cx="4104456" cy="936104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 и о н</a:t>
            </a:r>
            <a:r>
              <a:rPr lang="ru-RU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61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5194920" cy="1210146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 о з а</a:t>
            </a:r>
            <a:r>
              <a:rPr lang="ru-RU" sz="4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4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48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836713"/>
            <a:ext cx="8856984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>
          <a:xfrm>
            <a:off x="5724128" y="836713"/>
            <a:ext cx="3240360" cy="216023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Я капризна и нежна,</a:t>
            </a:r>
          </a:p>
          <a:p>
            <a:pPr marL="0" indent="0">
              <a:buNone/>
            </a:pPr>
            <a:r>
              <a:rPr lang="ru-RU" dirty="0"/>
              <a:t>К любому празднику нужна.</a:t>
            </a:r>
          </a:p>
          <a:p>
            <a:pPr marL="0" indent="0">
              <a:buNone/>
            </a:pPr>
            <a:r>
              <a:rPr lang="ru-RU" dirty="0"/>
              <a:t>Могу быть белой, желтой, красной,</a:t>
            </a:r>
          </a:p>
          <a:p>
            <a:pPr marL="0" indent="0">
              <a:buNone/>
            </a:pPr>
            <a:r>
              <a:rPr lang="ru-RU" dirty="0"/>
              <a:t>Но остаюсь всегда прекрасной!</a:t>
            </a:r>
          </a:p>
        </p:txBody>
      </p:sp>
    </p:spTree>
    <p:extLst>
      <p:ext uri="{BB962C8B-B14F-4D97-AF65-F5344CB8AC3E}">
        <p14:creationId xmlns:p14="http://schemas.microsoft.com/office/powerpoint/2010/main" val="28856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116632"/>
            <a:ext cx="6307103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 р и з а н т е м а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908720"/>
            <a:ext cx="8712968" cy="5808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>
            <a:off x="6012160" y="908721"/>
            <a:ext cx="2880320" cy="237626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/>
              <a:t>В</a:t>
            </a:r>
            <a:r>
              <a:rPr lang="ru-RU" dirty="0"/>
              <a:t>от и осень на пороге,</a:t>
            </a:r>
          </a:p>
          <a:p>
            <a:pPr marL="0" indent="0">
              <a:buNone/>
            </a:pPr>
            <a:r>
              <a:rPr lang="ru-RU" dirty="0"/>
              <a:t>И цветы все отцвели,</a:t>
            </a:r>
          </a:p>
          <a:p>
            <a:pPr marL="0" indent="0">
              <a:buNone/>
            </a:pPr>
            <a:r>
              <a:rPr lang="ru-RU" dirty="0"/>
              <a:t>Ну, а эти продолжают,</a:t>
            </a:r>
          </a:p>
          <a:p>
            <a:pPr marL="0" indent="0">
              <a:buNone/>
            </a:pPr>
            <a:r>
              <a:rPr lang="ru-RU" dirty="0"/>
              <a:t>Нас всё ж радовать цветы!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150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3" y="116632"/>
            <a:ext cx="8208911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 н ю т и н ы    г л а з к и</a:t>
            </a:r>
            <a:r>
              <a:rPr lang="ru-RU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764704"/>
            <a:ext cx="7776864" cy="6011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>
            <a:off x="5796136" y="764705"/>
            <a:ext cx="2890664" cy="25922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/>
              <a:t>Я в зимнем саду</a:t>
            </a:r>
            <a:br>
              <a:rPr lang="ru-RU" sz="2400" dirty="0"/>
            </a:br>
            <a:r>
              <a:rPr lang="ru-RU" sz="2400" dirty="0"/>
              <a:t>Целый день проведу.</a:t>
            </a:r>
            <a:br>
              <a:rPr lang="ru-RU" sz="2400" dirty="0"/>
            </a:br>
            <a:r>
              <a:rPr lang="ru-RU" sz="2400" dirty="0"/>
              <a:t>Захвачу акварельные краски.</a:t>
            </a:r>
            <a:br>
              <a:rPr lang="ru-RU" sz="2400" dirty="0"/>
            </a:br>
            <a:r>
              <a:rPr lang="ru-RU" sz="2400" dirty="0"/>
              <a:t>Нарисую...</a:t>
            </a:r>
          </a:p>
        </p:txBody>
      </p:sp>
    </p:spTree>
    <p:extLst>
      <p:ext uri="{BB962C8B-B14F-4D97-AF65-F5344CB8AC3E}">
        <p14:creationId xmlns:p14="http://schemas.microsoft.com/office/powerpoint/2010/main" val="384546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16632"/>
            <a:ext cx="6512511" cy="1143000"/>
          </a:xfrm>
        </p:spPr>
        <p:txBody>
          <a:bodyPr>
            <a:normAutofit/>
          </a:bodyPr>
          <a:lstStyle/>
          <a:p>
            <a:pPr algn="ctr"/>
            <a:r>
              <a:rPr lang="ru-RU" sz="6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 е т у н ь я</a:t>
            </a: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052736"/>
            <a:ext cx="5544616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>
            <a:off x="5940152" y="1340768"/>
            <a:ext cx="3024336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В нашем парке есть газоны,</a:t>
            </a:r>
            <a:br>
              <a:rPr lang="ru-RU" dirty="0"/>
            </a:br>
            <a:r>
              <a:rPr lang="ru-RU" dirty="0"/>
              <a:t>Расцвели там ...патефоны!</a:t>
            </a:r>
            <a:br>
              <a:rPr lang="ru-RU" dirty="0"/>
            </a:br>
            <a:r>
              <a:rPr lang="ru-RU" dirty="0"/>
              <a:t>Пурпурный, белый, цвета вишни...</a:t>
            </a:r>
            <a:br>
              <a:rPr lang="ru-RU" dirty="0"/>
            </a:br>
            <a:r>
              <a:rPr lang="ru-RU" dirty="0"/>
              <a:t>Вот только музыки не слышно.</a:t>
            </a:r>
          </a:p>
        </p:txBody>
      </p:sp>
    </p:spTree>
    <p:extLst>
      <p:ext uri="{BB962C8B-B14F-4D97-AF65-F5344CB8AC3E}">
        <p14:creationId xmlns:p14="http://schemas.microsoft.com/office/powerpoint/2010/main" val="145315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2764" y="202679"/>
            <a:ext cx="6512511" cy="11500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7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 и н и я</a:t>
            </a:r>
            <a:r>
              <a:rPr lang="ru-RU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340768"/>
            <a:ext cx="8136904" cy="542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>
            <a:off x="6084168" y="1556793"/>
            <a:ext cx="2952328" cy="194421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Ранней осенью цветет</a:t>
            </a:r>
            <a:br>
              <a:rPr lang="ru-RU" dirty="0"/>
            </a:br>
            <a:r>
              <a:rPr lang="ru-RU" dirty="0"/>
              <a:t>И изящною слывет.</a:t>
            </a:r>
            <a:br>
              <a:rPr lang="ru-RU" dirty="0"/>
            </a:br>
            <a:r>
              <a:rPr lang="ru-RU" dirty="0"/>
              <a:t>На макушке есть венок, </a:t>
            </a:r>
          </a:p>
          <a:p>
            <a:pPr marL="0" indent="0">
              <a:buNone/>
            </a:pPr>
            <a:r>
              <a:rPr lang="ru-RU" dirty="0"/>
              <a:t>Выделяет он медок.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237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7" y="116632"/>
            <a:ext cx="7190184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 а л е н д у л а</a:t>
            </a:r>
            <a:r>
              <a:rPr lang="ru-RU" sz="6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6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196752"/>
            <a:ext cx="8424936" cy="5595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>
            <a:off x="5076056" y="1196753"/>
            <a:ext cx="4067944" cy="1152128"/>
          </a:xfrm>
        </p:spPr>
        <p:txBody>
          <a:bodyPr>
            <a:normAutofit fontScale="92500" lnSpcReduction="10000"/>
          </a:bodyPr>
          <a:lstStyle/>
          <a:p>
            <a:pPr marL="0" indent="0" fontAlgn="base">
              <a:buNone/>
            </a:pPr>
            <a:r>
              <a:rPr lang="ru-RU" dirty="0"/>
              <a:t>Ноготок короток, </a:t>
            </a:r>
          </a:p>
          <a:p>
            <a:pPr marL="0" indent="0" fontAlgn="base">
              <a:buNone/>
            </a:pPr>
            <a:r>
              <a:rPr lang="ru-RU" dirty="0"/>
              <a:t>А сквозь землю прошел </a:t>
            </a:r>
            <a:r>
              <a:rPr lang="ru-RU" dirty="0" smtClean="0"/>
              <a:t>-</a:t>
            </a:r>
            <a:endParaRPr lang="ru-RU" dirty="0"/>
          </a:p>
          <a:p>
            <a:pPr marL="0" indent="0" fontAlgn="base">
              <a:buNone/>
            </a:pPr>
            <a:r>
              <a:rPr lang="ru-RU" dirty="0"/>
              <a:t>Шапку золота нашел.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575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9" y="188640"/>
            <a:ext cx="7262192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 и л и я </a:t>
            </a:r>
            <a:r>
              <a:rPr lang="ru-RU" sz="6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6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1124744"/>
            <a:ext cx="5688632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>
            <a:off x="5724128" y="1124744"/>
            <a:ext cx="3419872" cy="27363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В</a:t>
            </a:r>
            <a:r>
              <a:rPr lang="ru-RU" dirty="0"/>
              <a:t>оплощенье красоты,</a:t>
            </a:r>
          </a:p>
          <a:p>
            <a:pPr marL="0" indent="0">
              <a:buNone/>
            </a:pPr>
            <a:r>
              <a:rPr lang="ru-RU" dirty="0"/>
              <a:t>Ароматна, статна,</a:t>
            </a:r>
          </a:p>
          <a:p>
            <a:pPr marL="0" indent="0">
              <a:buNone/>
            </a:pPr>
            <a:r>
              <a:rPr lang="ru-RU" dirty="0"/>
              <a:t>На одной ноге стоит,</a:t>
            </a:r>
          </a:p>
          <a:p>
            <a:pPr marL="0" indent="0">
              <a:buNone/>
            </a:pPr>
            <a:r>
              <a:rPr lang="ru-RU" dirty="0"/>
              <a:t>Луковка в земле лежит!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992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112</TotalTime>
  <Words>250</Words>
  <Application>Microsoft Office PowerPoint</Application>
  <PresentationFormat>Экран (4:3)</PresentationFormat>
  <Paragraphs>50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Воздушный поток</vt:lpstr>
      <vt:lpstr>Дидактическая игра по окружающему миру  для 1 класса  «Назови цветы»  </vt:lpstr>
      <vt:lpstr>П и о н </vt:lpstr>
      <vt:lpstr>Р о з а </vt:lpstr>
      <vt:lpstr>Х р и з а н т е м а </vt:lpstr>
      <vt:lpstr>А н ю т и н ы    г л а з к и </vt:lpstr>
      <vt:lpstr>П е т у н ь я</vt:lpstr>
      <vt:lpstr>Ц и н и я </vt:lpstr>
      <vt:lpstr>К а л е н д у л а </vt:lpstr>
      <vt:lpstr>Л и л и я  </vt:lpstr>
      <vt:lpstr>А с т р а </vt:lpstr>
      <vt:lpstr>Г е о р г и н </vt:lpstr>
      <vt:lpstr>Г л а д и о л у с  </vt:lpstr>
      <vt:lpstr>И р и с </vt:lpstr>
      <vt:lpstr>М о л о д ц ы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RePack by Diakov</cp:lastModifiedBy>
  <cp:revision>13</cp:revision>
  <dcterms:created xsi:type="dcterms:W3CDTF">2018-10-18T19:53:00Z</dcterms:created>
  <dcterms:modified xsi:type="dcterms:W3CDTF">2018-10-21T15:31:49Z</dcterms:modified>
</cp:coreProperties>
</file>