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73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006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3597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054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46933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806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56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33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037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6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7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146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767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387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297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889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98D80-1441-4DA6-93E0-5A2CCAC92820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F2762F8-C846-4FC5-8672-4B93F3A3B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74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686" y="105032"/>
            <a:ext cx="9279923" cy="16743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Объединение</a:t>
            </a:r>
            <a:br>
              <a:rPr lang="ru-RU" sz="4400" b="1" dirty="0" smtClean="0"/>
            </a:br>
            <a:r>
              <a:rPr lang="ru-RU" sz="4400" b="1" dirty="0" smtClean="0"/>
              <a:t> «</a:t>
            </a:r>
            <a:r>
              <a:rPr lang="ru-RU" sz="4400" b="1" dirty="0" smtClean="0"/>
              <a:t>Творческая мастерская</a:t>
            </a:r>
            <a:r>
              <a:rPr lang="ru-RU" sz="4400" b="1" dirty="0" smtClean="0"/>
              <a:t>»</a:t>
            </a:r>
            <a:br>
              <a:rPr lang="ru-RU" sz="4400" b="1" dirty="0" smtClean="0"/>
            </a:br>
            <a:r>
              <a:rPr lang="ru-RU" sz="4400" b="1" dirty="0" smtClean="0"/>
              <a:t>2020 год</a:t>
            </a:r>
            <a:endParaRPr lang="ru-RU" sz="4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20" y="1779372"/>
            <a:ext cx="7195367" cy="50786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8686" y="7364625"/>
            <a:ext cx="3932237" cy="395417"/>
          </a:xfrm>
        </p:spPr>
        <p:txBody>
          <a:bodyPr>
            <a:noAutofit/>
          </a:bodyPr>
          <a:lstStyle/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5160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77334" y="195943"/>
            <a:ext cx="8596668" cy="1518557"/>
          </a:xfrm>
        </p:spPr>
        <p:txBody>
          <a:bodyPr>
            <a:noAutofit/>
          </a:bodyPr>
          <a:lstStyle/>
          <a:p>
            <a:r>
              <a:rPr lang="ru-RU" sz="2800" dirty="0" smtClean="0"/>
              <a:t>Вырезаем лепесток овальной формы из лент 5 см. Опаливаем с помощью свечи листик, и делаем надрывы.</a:t>
            </a:r>
            <a:endParaRPr lang="ru-RU" sz="28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49" y="2084274"/>
            <a:ext cx="4183062" cy="31384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327" b="4826"/>
          <a:stretch/>
        </p:blipFill>
        <p:spPr>
          <a:xfrm>
            <a:off x="4975668" y="2764179"/>
            <a:ext cx="4087132" cy="29869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18255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8" b="7153"/>
          <a:stretch/>
        </p:blipFill>
        <p:spPr>
          <a:xfrm>
            <a:off x="647700" y="395968"/>
            <a:ext cx="3254829" cy="27554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2" t="-5333" r="4545" b="5333"/>
          <a:stretch/>
        </p:blipFill>
        <p:spPr>
          <a:xfrm>
            <a:off x="4996543" y="395968"/>
            <a:ext cx="3249386" cy="27554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4" r="2297"/>
          <a:stretch/>
        </p:blipFill>
        <p:spPr>
          <a:xfrm>
            <a:off x="4972050" y="3547383"/>
            <a:ext cx="3298371" cy="27554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6" t="602" r="2908" b="-602"/>
          <a:stretch/>
        </p:blipFill>
        <p:spPr>
          <a:xfrm>
            <a:off x="647699" y="3592286"/>
            <a:ext cx="3254829" cy="2710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07674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290457"/>
            <a:ext cx="6654195" cy="734785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2" t="10242" r="3742" b="10242"/>
          <a:stretch/>
        </p:blipFill>
        <p:spPr>
          <a:xfrm>
            <a:off x="881743" y="88787"/>
            <a:ext cx="7837714" cy="49077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6188529"/>
            <a:ext cx="6654195" cy="53884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ДО НОВЫХ ВСТРЕЧ.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23915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Открытый урок.</a:t>
            </a:r>
            <a:endParaRPr lang="ru-RU" sz="4400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2" b="20132"/>
          <a:stretch>
            <a:fillRect/>
          </a:stretch>
        </p:blipFill>
        <p:spPr>
          <a:xfrm>
            <a:off x="677334" y="0"/>
            <a:ext cx="8596668" cy="445531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7018638"/>
            <a:ext cx="8596667" cy="766118"/>
          </a:xfrm>
        </p:spPr>
        <p:txBody>
          <a:bodyPr>
            <a:normAutofit/>
          </a:bodyPr>
          <a:lstStyle/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3010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Брошь в технике «</a:t>
            </a:r>
            <a:r>
              <a:rPr lang="ru-RU" dirty="0" err="1" smtClean="0"/>
              <a:t>Канзаши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6" t="1161" r="955" b="746"/>
          <a:stretch/>
        </p:blipFill>
        <p:spPr>
          <a:xfrm>
            <a:off x="2035834" y="1518249"/>
            <a:ext cx="5779698" cy="4537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9099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1"/>
            <a:ext cx="8596668" cy="243264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ЦЕЛЬ УРОКА</a:t>
            </a:r>
            <a:r>
              <a:rPr lang="ru-RU" b="1" dirty="0" smtClean="0"/>
              <a:t>: </a:t>
            </a:r>
            <a:r>
              <a:rPr lang="ru-RU" sz="3200" dirty="0" smtClean="0"/>
              <a:t>способствовать развитию творческой активности через проявление индивидуальных способностей в работе с атласными лентами.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743200"/>
            <a:ext cx="8363148" cy="4114800"/>
          </a:xfrm>
        </p:spPr>
        <p:txBody>
          <a:bodyPr>
            <a:normAutofit fontScale="62500" lnSpcReduction="20000"/>
          </a:bodyPr>
          <a:lstStyle/>
          <a:p>
            <a:r>
              <a:rPr lang="ru-RU" sz="6400" b="1" u="sng" dirty="0" smtClean="0"/>
              <a:t>ЗАДАЧИ УРОКА</a:t>
            </a:r>
            <a:r>
              <a:rPr lang="ru-RU" sz="6400" b="1" dirty="0" smtClean="0"/>
              <a:t>:</a:t>
            </a:r>
          </a:p>
          <a:p>
            <a:pPr marL="457200" indent="-457200">
              <a:buAutoNum type="arabicPeriod"/>
            </a:pPr>
            <a:r>
              <a:rPr lang="ru-RU" sz="5100" dirty="0" smtClean="0"/>
              <a:t>Познакомить учащихся с техникой работы, инструментами и материалами.</a:t>
            </a:r>
          </a:p>
          <a:p>
            <a:pPr marL="457200" indent="-457200">
              <a:buAutoNum type="arabicPeriod"/>
            </a:pPr>
            <a:r>
              <a:rPr lang="ru-RU" sz="5100" dirty="0" smtClean="0"/>
              <a:t>Развить творческое мышление, воображение  и аккуратность в создании броши.</a:t>
            </a:r>
          </a:p>
          <a:p>
            <a:pPr marL="457200" indent="-457200">
              <a:buAutoNum type="arabicPeriod"/>
            </a:pPr>
            <a:r>
              <a:rPr lang="ru-RU" sz="5100" dirty="0" smtClean="0"/>
              <a:t>Научить изготавливать лепестки овальной и волнообразной формы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30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0"/>
            <a:ext cx="3854528" cy="1207698"/>
          </a:xfrm>
        </p:spPr>
        <p:txBody>
          <a:bodyPr>
            <a:noAutofit/>
          </a:bodyPr>
          <a:lstStyle/>
          <a:p>
            <a:r>
              <a:rPr lang="ru-RU" sz="2400" b="1" u="sng" dirty="0" smtClean="0"/>
              <a:t>МАТЕРИАЛЫ НЕОБХОДИМЫЕ ДЛЯ РАБОТЫ:</a:t>
            </a:r>
            <a:endParaRPr lang="ru-RU" sz="2400" b="1" u="sng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08"/>
          <a:stretch/>
        </p:blipFill>
        <p:spPr>
          <a:xfrm>
            <a:off x="4997689" y="879894"/>
            <a:ext cx="4744528" cy="46755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77334" y="1380225"/>
            <a:ext cx="4182332" cy="5279365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eriod"/>
            </a:pPr>
            <a:r>
              <a:rPr lang="ru-RU" sz="2200" dirty="0" smtClean="0"/>
              <a:t>Атласная лента шириной 1,2 см;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Атласная лента шириной 5 см;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Ножницы;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Линейка;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Карандаш;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Фетр;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Заготовка для броши;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Пинцет;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Зажигалка;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Синильная проволока;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Клеевой пистолет;</a:t>
            </a:r>
          </a:p>
          <a:p>
            <a:pPr marL="457200" indent="-457200">
              <a:buAutoNum type="arabicPeriod"/>
            </a:pPr>
            <a:r>
              <a:rPr lang="ru-RU" sz="2200" dirty="0" smtClean="0"/>
              <a:t>Клей.</a:t>
            </a:r>
          </a:p>
          <a:p>
            <a:pPr marL="457200" indent="-457200">
              <a:buAutoNum type="arabicPeriod"/>
            </a:pPr>
            <a:endParaRPr lang="ru-RU" sz="2000" dirty="0" smtClean="0"/>
          </a:p>
          <a:p>
            <a:pPr marL="457200" indent="-457200">
              <a:buAutoNum type="arabicPeriod"/>
            </a:pPr>
            <a:endParaRPr lang="ru-RU" sz="2000" dirty="0" smtClean="0"/>
          </a:p>
          <a:p>
            <a:pPr marL="457200" indent="-457200">
              <a:buAutoNum type="arabicPeriod"/>
            </a:pPr>
            <a:endParaRPr lang="ru-RU" sz="20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92888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Изготовление овальных лепестков цветка.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13"/>
          <a:stretch/>
        </p:blipFill>
        <p:spPr>
          <a:xfrm>
            <a:off x="677334" y="2191109"/>
            <a:ext cx="3170047" cy="29157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90"/>
          <a:stretch/>
        </p:blipFill>
        <p:spPr>
          <a:xfrm>
            <a:off x="5469147" y="2191108"/>
            <a:ext cx="3174521" cy="2967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01107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77334" y="310243"/>
            <a:ext cx="8596668" cy="174715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Приклеиваем с помощью клеевого пистолета, лепестка на фетровую основу по кругу в три ряда.</a:t>
            </a:r>
            <a:endParaRPr lang="ru-RU" sz="32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47"/>
          <a:stretch/>
        </p:blipFill>
        <p:spPr>
          <a:xfrm>
            <a:off x="677334" y="2057400"/>
            <a:ext cx="3551767" cy="35241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36"/>
          <a:stretch/>
        </p:blipFill>
        <p:spPr>
          <a:xfrm>
            <a:off x="4714411" y="2844006"/>
            <a:ext cx="3510643" cy="35404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258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Изготовление серединки цветка. Из синильной проволоки по спирали.</a:t>
            </a:r>
            <a:endParaRPr lang="ru-RU" sz="2800" dirty="0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6"/>
          <a:stretch/>
        </p:blipFill>
        <p:spPr>
          <a:xfrm>
            <a:off x="881743" y="2400299"/>
            <a:ext cx="3265714" cy="29228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95"/>
          <a:stretch/>
        </p:blipFill>
        <p:spPr>
          <a:xfrm>
            <a:off x="4735286" y="2400300"/>
            <a:ext cx="3208564" cy="29391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05593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855" y="4800600"/>
            <a:ext cx="7413775" cy="566738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Изготовление листиков.</a:t>
            </a:r>
            <a:endParaRPr lang="ru-RU" sz="32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6" b="10236"/>
          <a:stretch>
            <a:fillRect/>
          </a:stretch>
        </p:blipFill>
        <p:spPr>
          <a:xfrm>
            <a:off x="677334" y="146957"/>
            <a:ext cx="8385023" cy="43083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7856" y="5375608"/>
            <a:ext cx="7413774" cy="67402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Лепестки сложные, волнообразной формы.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28621146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</TotalTime>
  <Words>167</Words>
  <Application>Microsoft Office PowerPoint</Application>
  <PresentationFormat>Широкоэкранный</PresentationFormat>
  <Paragraphs>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Грань</vt:lpstr>
      <vt:lpstr>Объединение  «Творческая мастерская» 2020 год</vt:lpstr>
      <vt:lpstr>Открытый урок.</vt:lpstr>
      <vt:lpstr>Брошь в технике «Канзаши»</vt:lpstr>
      <vt:lpstr>ЦЕЛЬ УРОКА: способствовать развитию творческой активности через проявление индивидуальных способностей в работе с атласными лентами.</vt:lpstr>
      <vt:lpstr>МАТЕРИАЛЫ НЕОБХОДИМЫЕ ДЛЯ РАБОТЫ:</vt:lpstr>
      <vt:lpstr>Изготовление овальных лепестков цветка.</vt:lpstr>
      <vt:lpstr>Приклеиваем с помощью клеевого пистолета, лепестка на фетровую основу по кругу в три ряда.</vt:lpstr>
      <vt:lpstr>Изготовление серединки цветка. Из синильной проволоки по спирали.</vt:lpstr>
      <vt:lpstr>Изготовление листиков.</vt:lpstr>
      <vt:lpstr>Вырезаем лепесток овальной формы из лент 5 см. Опаливаем с помощью свечи листик, и делаем надрывы.</vt:lpstr>
      <vt:lpstr>Презентация PowerPoint</vt:lpstr>
      <vt:lpstr>СПАСИБО ЗА ВНИМАНИЕ!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Объединение «РАДУГА»</dc:title>
  <dc:creator>HP</dc:creator>
  <cp:lastModifiedBy>HP</cp:lastModifiedBy>
  <cp:revision>11</cp:revision>
  <dcterms:created xsi:type="dcterms:W3CDTF">2017-11-29T15:58:15Z</dcterms:created>
  <dcterms:modified xsi:type="dcterms:W3CDTF">2020-11-01T10:26:40Z</dcterms:modified>
</cp:coreProperties>
</file>