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194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820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261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0919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917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620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546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079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90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55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759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334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744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343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213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849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838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BE371CE-F1DC-43DD-BD76-6A7DA75D228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E933ED4-6BD8-4529-B4D2-92EF190B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7128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74370" y="-38661"/>
            <a:ext cx="6544851" cy="526775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Объединение: </a:t>
            </a:r>
            <a:br>
              <a:rPr lang="ru-RU" dirty="0" smtClean="0"/>
            </a:br>
            <a:r>
              <a:rPr lang="ru-RU" dirty="0" smtClean="0"/>
              <a:t>«творческая мастерская».</a:t>
            </a:r>
            <a:br>
              <a:rPr lang="ru-RU" dirty="0" smtClean="0"/>
            </a:br>
            <a:r>
              <a:rPr lang="ru-RU" dirty="0" smtClean="0"/>
              <a:t>2020 год.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052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2" y="77118"/>
            <a:ext cx="4572000" cy="34482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628" y="3362762"/>
            <a:ext cx="5019048" cy="34952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" t="544" r="42724" b="-544"/>
          <a:stretch/>
        </p:blipFill>
        <p:spPr>
          <a:xfrm>
            <a:off x="6733628" y="594910"/>
            <a:ext cx="3877938" cy="40481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271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84214" y="165253"/>
            <a:ext cx="7831826" cy="2544897"/>
          </a:xfrm>
        </p:spPr>
        <p:txBody>
          <a:bodyPr>
            <a:normAutofit/>
          </a:bodyPr>
          <a:lstStyle/>
          <a:p>
            <a:r>
              <a:rPr lang="ru-RU" sz="2400" b="1" u="sng" dirty="0" smtClean="0"/>
              <a:t>Цель урока:</a:t>
            </a:r>
            <a:r>
              <a:rPr lang="ru-RU" sz="2400" b="1" dirty="0" smtClean="0"/>
              <a:t> способствовать развитию творческой активности через проявление индивидуальных способностей в работе с атласными лентами.</a:t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684213" y="2897437"/>
            <a:ext cx="8534400" cy="3272010"/>
          </a:xfrm>
        </p:spPr>
        <p:txBody>
          <a:bodyPr>
            <a:noAutofit/>
          </a:bodyPr>
          <a:lstStyle/>
          <a:p>
            <a:r>
              <a:rPr lang="ru-RU" sz="2400" b="1" u="sng" dirty="0" smtClean="0"/>
              <a:t>Задачи </a:t>
            </a:r>
            <a:r>
              <a:rPr lang="ru-RU" sz="2400" b="1" u="sng" dirty="0"/>
              <a:t>урока:</a:t>
            </a:r>
            <a:r>
              <a:rPr lang="ru-RU" sz="2400" b="1" dirty="0"/>
              <a:t> </a:t>
            </a:r>
            <a:br>
              <a:rPr lang="ru-RU" sz="2400" b="1" dirty="0"/>
            </a:br>
            <a:r>
              <a:rPr lang="ru-RU" sz="2400" b="1" dirty="0"/>
              <a:t>1. Познакомить учащихся с техникой работы, инструментами и материалами</a:t>
            </a:r>
            <a:r>
              <a:rPr lang="ru-RU" sz="2400" b="1" dirty="0" smtClean="0"/>
              <a:t>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2. Развить воображение, творческое и эстетическое мышление, глазомер, кругозор, аккуратность и усидчивость.</a:t>
            </a:r>
            <a:br>
              <a:rPr lang="ru-RU" sz="2400" b="1" dirty="0"/>
            </a:br>
            <a:r>
              <a:rPr lang="ru-RU" sz="2400" b="1" dirty="0"/>
              <a:t>3. Научить приемам работы с мылом и атласными лентами.</a:t>
            </a:r>
          </a:p>
        </p:txBody>
      </p:sp>
    </p:spTree>
    <p:extLst>
      <p:ext uri="{BB962C8B-B14F-4D97-AF65-F5344CB8AC3E}">
        <p14:creationId xmlns:p14="http://schemas.microsoft.com/office/powerpoint/2010/main" val="41417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18" y="0"/>
            <a:ext cx="6621137" cy="6764357"/>
          </a:xfrm>
        </p:spPr>
        <p:txBody>
          <a:bodyPr>
            <a:normAutofit/>
          </a:bodyPr>
          <a:lstStyle/>
          <a:p>
            <a:r>
              <a:rPr lang="ru-RU" sz="2400" b="1" u="sng" dirty="0" smtClean="0"/>
              <a:t>Материалы необходимые для работы:</a:t>
            </a:r>
            <a:br>
              <a:rPr lang="ru-RU" sz="2400" b="1" u="sng" dirty="0" smtClean="0"/>
            </a:br>
            <a:r>
              <a:rPr lang="ru-RU" sz="2000" dirty="0" smtClean="0"/>
              <a:t>1. Мыло;</a:t>
            </a: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dirty="0" smtClean="0"/>
              <a:t>2. Атласные ленты ширина 06 мм., 1,2 см., 2,5 см.;</a:t>
            </a:r>
            <a:br>
              <a:rPr lang="ru-RU" sz="2000" dirty="0" smtClean="0"/>
            </a:br>
            <a:r>
              <a:rPr lang="ru-RU" sz="2000" dirty="0" smtClean="0"/>
              <a:t>3. Иглы со шляпками 20 штук;</a:t>
            </a:r>
            <a:br>
              <a:rPr lang="ru-RU" sz="2000" dirty="0" smtClean="0"/>
            </a:br>
            <a:r>
              <a:rPr lang="ru-RU" sz="2000" dirty="0" smtClean="0"/>
              <a:t>4. Иголки гвоздики 10-15 штук;</a:t>
            </a:r>
            <a:br>
              <a:rPr lang="ru-RU" sz="2000" dirty="0" smtClean="0"/>
            </a:br>
            <a:r>
              <a:rPr lang="ru-RU" sz="2000" dirty="0" smtClean="0"/>
              <a:t>5. Полу бусины для декора;</a:t>
            </a:r>
            <a:br>
              <a:rPr lang="ru-RU" sz="2000" dirty="0" smtClean="0"/>
            </a:br>
            <a:r>
              <a:rPr lang="ru-RU" sz="2000" dirty="0" smtClean="0"/>
              <a:t>6. Бабочки, божьи коровки для декора;</a:t>
            </a:r>
            <a:br>
              <a:rPr lang="ru-RU" sz="2000" dirty="0" smtClean="0"/>
            </a:br>
            <a:r>
              <a:rPr lang="ru-RU" sz="2000" dirty="0" smtClean="0"/>
              <a:t>7. Ножницы;</a:t>
            </a:r>
            <a:br>
              <a:rPr lang="ru-RU" sz="2000" dirty="0" smtClean="0"/>
            </a:br>
            <a:r>
              <a:rPr lang="ru-RU" sz="2000" dirty="0" smtClean="0"/>
              <a:t>8. Линейка;</a:t>
            </a:r>
            <a:br>
              <a:rPr lang="ru-RU" sz="2000" dirty="0" smtClean="0"/>
            </a:br>
            <a:r>
              <a:rPr lang="ru-RU" sz="2000" dirty="0" smtClean="0"/>
              <a:t>9. Карандаш;</a:t>
            </a:r>
            <a:br>
              <a:rPr lang="ru-RU" sz="2000" dirty="0" smtClean="0"/>
            </a:br>
            <a:r>
              <a:rPr lang="ru-RU" sz="2000" dirty="0" smtClean="0"/>
              <a:t>10. Зажигалка;</a:t>
            </a:r>
            <a:br>
              <a:rPr lang="ru-RU" sz="2000" dirty="0" smtClean="0"/>
            </a:br>
            <a:r>
              <a:rPr lang="ru-RU" sz="2000" dirty="0" smtClean="0"/>
              <a:t>11. Пинцет;</a:t>
            </a:r>
            <a:br>
              <a:rPr lang="ru-RU" sz="2000" dirty="0" smtClean="0"/>
            </a:br>
            <a:r>
              <a:rPr lang="ru-RU" sz="2000" dirty="0" smtClean="0"/>
              <a:t>12.Клеевой пистолет;</a:t>
            </a:r>
            <a:br>
              <a:rPr lang="ru-RU" sz="2000" dirty="0" smtClean="0"/>
            </a:br>
            <a:r>
              <a:rPr lang="ru-RU" sz="2000" dirty="0" smtClean="0"/>
              <a:t>13. Клей (стержни);</a:t>
            </a:r>
            <a:br>
              <a:rPr lang="ru-RU" sz="2000" dirty="0" smtClean="0"/>
            </a:br>
            <a:r>
              <a:rPr lang="ru-RU" sz="2000" dirty="0" smtClean="0"/>
              <a:t>14. Проволока.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00" b="-4272"/>
          <a:stretch/>
        </p:blipFill>
        <p:spPr>
          <a:xfrm>
            <a:off x="6566052" y="220339"/>
            <a:ext cx="5133860" cy="30406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4795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9" y="143219"/>
            <a:ext cx="4074406" cy="31477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925" y="2401678"/>
            <a:ext cx="4212804" cy="32799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994" y="1717082"/>
            <a:ext cx="4213148" cy="32796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36931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02" y="745475"/>
            <a:ext cx="4056215" cy="28790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195" y="3183875"/>
            <a:ext cx="4217624" cy="290845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38005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37" y="958467"/>
            <a:ext cx="4047609" cy="28533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273" y="3029639"/>
            <a:ext cx="4323031" cy="33027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50912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4212" y="4737253"/>
            <a:ext cx="8151316" cy="125714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Обвязываем проволоку лентой 0,6 мм., витым узлом. Закрепляем край  ленты с двух сторон.</a:t>
            </a: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35" y="685800"/>
            <a:ext cx="4158480" cy="36147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570" y="678140"/>
            <a:ext cx="4309201" cy="36147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64270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642" y="213912"/>
            <a:ext cx="7028761" cy="59032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Изготовление Роз.</a:t>
            </a:r>
            <a:endParaRPr lang="ru-RU" sz="24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6" r="-123"/>
          <a:stretch/>
        </p:blipFill>
        <p:spPr>
          <a:xfrm>
            <a:off x="859316" y="1807376"/>
            <a:ext cx="6510968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0338" y="892367"/>
            <a:ext cx="6929610" cy="66101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     Роза из ленты 2,5 см. путем складывания.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0" t="-758" r="660" b="758"/>
          <a:stretch/>
        </p:blipFill>
        <p:spPr>
          <a:xfrm>
            <a:off x="7855024" y="892367"/>
            <a:ext cx="3477659" cy="29061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31348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7952" y="5100810"/>
            <a:ext cx="6290631" cy="893589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/>
              <a:t>    СПАСИБО ЗА ВНИМАНИЕ!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23" y="685800"/>
            <a:ext cx="4653704" cy="361473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813" y="685800"/>
            <a:ext cx="4819650" cy="361473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7992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Открытый урок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720031"/>
            <a:ext cx="4937125" cy="354627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63" y="720031"/>
            <a:ext cx="4933950" cy="3546276"/>
          </a:xfrm>
        </p:spPr>
      </p:pic>
    </p:spTree>
    <p:extLst>
      <p:ext uri="{BB962C8B-B14F-4D97-AF65-F5344CB8AC3E}">
        <p14:creationId xmlns:p14="http://schemas.microsoft.com/office/powerpoint/2010/main" val="357352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5431316" y="1447800"/>
            <a:ext cx="5311296" cy="1143000"/>
          </a:xfrm>
        </p:spPr>
        <p:txBody>
          <a:bodyPr/>
          <a:lstStyle/>
          <a:p>
            <a:r>
              <a:rPr lang="ru-RU" dirty="0" smtClean="0"/>
              <a:t>Корзинка из мыла и атласных ленточек.</a:t>
            </a:r>
            <a:endParaRPr lang="ru-RU" dirty="0"/>
          </a:p>
        </p:txBody>
      </p:sp>
      <p:pic>
        <p:nvPicPr>
          <p:cNvPr id="23" name="Рисунок 22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r="7836"/>
          <a:stretch/>
        </p:blipFill>
        <p:spPr>
          <a:xfrm>
            <a:off x="143219" y="749147"/>
            <a:ext cx="5166911" cy="4572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1" name="Текст 20"/>
          <p:cNvSpPr>
            <a:spLocks noGrp="1"/>
          </p:cNvSpPr>
          <p:nvPr>
            <p:ph type="body" sz="half" idx="2"/>
          </p:nvPr>
        </p:nvSpPr>
        <p:spPr>
          <a:xfrm>
            <a:off x="5431316" y="2721166"/>
            <a:ext cx="4538949" cy="1123721"/>
          </a:xfrm>
        </p:spPr>
        <p:txBody>
          <a:bodyPr>
            <a:normAutofit/>
          </a:bodyPr>
          <a:lstStyle/>
          <a:p>
            <a:r>
              <a:rPr lang="ru-RU" sz="2000" b="1" u="sng" dirty="0" smtClean="0"/>
              <a:t>Техники: </a:t>
            </a:r>
            <a:r>
              <a:rPr lang="ru-RU" sz="2000" b="1" dirty="0" smtClean="0"/>
              <a:t>1. </a:t>
            </a:r>
            <a:r>
              <a:rPr lang="ru-RU" sz="2000" dirty="0" smtClean="0"/>
              <a:t>«Ленточное плетение»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</a:t>
            </a:r>
            <a:r>
              <a:rPr lang="ru-RU" sz="2000" b="1" dirty="0" smtClean="0"/>
              <a:t>2. </a:t>
            </a:r>
            <a:r>
              <a:rPr lang="ru-RU" sz="2000" dirty="0" smtClean="0"/>
              <a:t>«</a:t>
            </a:r>
            <a:r>
              <a:rPr lang="ru-RU" sz="2000" dirty="0" err="1" smtClean="0"/>
              <a:t>Канзаши</a:t>
            </a:r>
            <a:r>
              <a:rPr lang="ru-RU" sz="2000" dirty="0" smtClean="0"/>
              <a:t>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3168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266063"/>
            <a:ext cx="7313403" cy="728336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Японские женщины украшали свои волосы гребнями, шпильками, заколками сделанными в технике </a:t>
            </a:r>
            <a:r>
              <a:rPr lang="ru-RU" sz="1400" dirty="0" err="1" smtClean="0"/>
              <a:t>канзаши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3" y="77118"/>
            <a:ext cx="2975093" cy="36147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"/>
          <a:stretch/>
        </p:blipFill>
        <p:spPr>
          <a:xfrm>
            <a:off x="6014894" y="773935"/>
            <a:ext cx="3965442" cy="36147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9118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186" y="4487332"/>
            <a:ext cx="5332163" cy="150706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Картины в технике «</a:t>
            </a:r>
            <a:r>
              <a:rPr lang="ru-RU" sz="2400" dirty="0" err="1" smtClean="0"/>
              <a:t>Канзаши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493" y="278715"/>
            <a:ext cx="2667000" cy="3556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236" y="3182098"/>
            <a:ext cx="2661633" cy="36147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133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09366"/>
            <a:ext cx="8019114" cy="150706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Цветы в технике «</a:t>
            </a:r>
            <a:r>
              <a:rPr lang="ru-RU" sz="2400" dirty="0" err="1" smtClean="0"/>
              <a:t>Канзаши</a:t>
            </a:r>
            <a:r>
              <a:rPr lang="ru-RU" sz="2400" dirty="0" smtClean="0"/>
              <a:t>». Два вида лепестков.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2081" y="685800"/>
            <a:ext cx="4316016" cy="576262"/>
          </a:xfrm>
        </p:spPr>
        <p:txBody>
          <a:bodyPr/>
          <a:lstStyle/>
          <a:p>
            <a:r>
              <a:rPr lang="ru-RU" dirty="0" smtClean="0"/>
              <a:t>Острый лепесток.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417" y="1270000"/>
            <a:ext cx="4040717" cy="303053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Овальный лепесток.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75" y="1391408"/>
            <a:ext cx="4929188" cy="2771846"/>
          </a:xfrm>
        </p:spPr>
      </p:pic>
    </p:spTree>
    <p:extLst>
      <p:ext uri="{BB962C8B-B14F-4D97-AF65-F5344CB8AC3E}">
        <p14:creationId xmlns:p14="http://schemas.microsoft.com/office/powerpoint/2010/main" val="124888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219" y="1874905"/>
            <a:ext cx="3873898" cy="26770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23" y="154838"/>
            <a:ext cx="4310578" cy="30586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993" y="4552004"/>
            <a:ext cx="2466975" cy="18573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08041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693185"/>
            <a:ext cx="6113195" cy="134528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  Техника «Ленточное плетение».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32202"/>
            <a:ext cx="8534399" cy="42745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5806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0486" y="4803354"/>
            <a:ext cx="8096232" cy="1146978"/>
          </a:xfrm>
        </p:spPr>
        <p:txBody>
          <a:bodyPr/>
          <a:lstStyle/>
          <a:p>
            <a:r>
              <a:rPr lang="ru-RU" sz="2400" dirty="0" smtClean="0"/>
              <a:t>Поделки выполненные ленточным плетением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872" y="520547"/>
            <a:ext cx="2447478" cy="36147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568" y="2657849"/>
            <a:ext cx="2857500" cy="18954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3997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251</TotalTime>
  <Words>132</Words>
  <Application>Microsoft Office PowerPoint</Application>
  <PresentationFormat>Широкоэкранный</PresentationFormat>
  <Paragraphs>19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Century Gothic</vt:lpstr>
      <vt:lpstr>Wingdings 3</vt:lpstr>
      <vt:lpstr>Сектор</vt:lpstr>
      <vt:lpstr>Объединение:  «творческая мастерская». 2020 год.</vt:lpstr>
      <vt:lpstr>Открытый урок </vt:lpstr>
      <vt:lpstr>Корзинка из мыла и атласных ленточек.</vt:lpstr>
      <vt:lpstr>Японские женщины украшали свои волосы гребнями, шпильками, заколками сделанными в технике канзаши.</vt:lpstr>
      <vt:lpstr>Картины в технике «Канзаши»</vt:lpstr>
      <vt:lpstr>Цветы в технике «Канзаши». Два вида лепестков.</vt:lpstr>
      <vt:lpstr>Презентация PowerPoint</vt:lpstr>
      <vt:lpstr>    Техника «Ленточное плетение».</vt:lpstr>
      <vt:lpstr>Поделки выполненные ленточным плетением.</vt:lpstr>
      <vt:lpstr>Презентация PowerPoint</vt:lpstr>
      <vt:lpstr>Цель урока: способствовать развитию творческой активности через проявление индивидуальных способностей в работе с атласными лентами.  </vt:lpstr>
      <vt:lpstr>Материалы необходимые для работы: 1. Мыло; 2. Атласные ленты ширина 06 мм., 1,2 см., 2,5 см.; 3. Иглы со шляпками 20 штук; 4. Иголки гвоздики 10-15 штук; 5. Полу бусины для декора; 6. Бабочки, божьи коровки для декора; 7. Ножницы; 8. Линейка; 9. Карандаш; 10. Зажигалка; 11. Пинцет; 12.Клеевой пистолет; 13. Клей (стержни); 14. Проволока.</vt:lpstr>
      <vt:lpstr>Презентация PowerPoint</vt:lpstr>
      <vt:lpstr>Презентация PowerPoint</vt:lpstr>
      <vt:lpstr>Презентация PowerPoint</vt:lpstr>
      <vt:lpstr>Обвязываем проволоку лентой 0,6 мм., витым узлом. Закрепляем край  ленты с двух сторон.</vt:lpstr>
      <vt:lpstr>Изготовление Роз.</vt:lpstr>
      <vt:lpstr>    СПАСИБО ЗА ВНИМАНИЕ!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ноября 2017 год. Объединение «Радуга».</dc:title>
  <dc:creator>HP</dc:creator>
  <cp:lastModifiedBy>HP</cp:lastModifiedBy>
  <cp:revision>23</cp:revision>
  <dcterms:created xsi:type="dcterms:W3CDTF">2017-11-08T17:01:31Z</dcterms:created>
  <dcterms:modified xsi:type="dcterms:W3CDTF">2020-11-02T06:36:53Z</dcterms:modified>
</cp:coreProperties>
</file>