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4AD420-D7E5-4E19-A6E2-E91267A4A622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31671A-AC05-4B20-86B8-C9BBBCFD405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204748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14290"/>
            <a:ext cx="2006297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040121">
            <a:off x="248993" y="3309647"/>
            <a:ext cx="3067716" cy="332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388944">
            <a:off x="6215074" y="3214686"/>
            <a:ext cx="2534306" cy="332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298" y="214290"/>
            <a:ext cx="423146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4071942"/>
            <a:ext cx="3355967" cy="252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000364" y="3143248"/>
            <a:ext cx="3643338" cy="904277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МИР ПРОФЕССИЙ</a:t>
            </a:r>
            <a:endParaRPr kumimoji="0" lang="ru-RU" sz="32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ПРОФЕССИЙ</dc:title>
  <dc:creator>ADMIN</dc:creator>
  <cp:lastModifiedBy>ADMIN</cp:lastModifiedBy>
  <cp:revision>2</cp:revision>
  <dcterms:created xsi:type="dcterms:W3CDTF">2021-10-24T08:57:08Z</dcterms:created>
  <dcterms:modified xsi:type="dcterms:W3CDTF">2021-10-24T09:09:39Z</dcterms:modified>
</cp:coreProperties>
</file>