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505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0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5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3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39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03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2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9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4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36337-F006-462D-84C1-D2BDD96B519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16AB0-80BF-4A5D-9FE5-072E4D629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7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-99392"/>
            <a:ext cx="5686400" cy="108255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Здравствуйте!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4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134" y="2973612"/>
            <a:ext cx="2464867" cy="13194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Екатерина</a:t>
            </a:r>
          </a:p>
          <a:p>
            <a:pPr algn="ctr"/>
            <a:r>
              <a:rPr lang="ru-RU" sz="3200" b="1" dirty="0" smtClean="0"/>
              <a:t>Руслан</a:t>
            </a:r>
          </a:p>
          <a:p>
            <a:pPr algn="ctr"/>
            <a:r>
              <a:rPr lang="ru-RU" sz="3200" b="1" dirty="0" smtClean="0"/>
              <a:t>Павел</a:t>
            </a:r>
            <a:endParaRPr lang="ru-RU" sz="3200" b="1" dirty="0"/>
          </a:p>
        </p:txBody>
      </p:sp>
      <p:pic>
        <p:nvPicPr>
          <p:cNvPr id="5" name="Рисунок 4" descr="C:\Program Files\Microsoft Office\MEDIA\CAGCAT10\j0149627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37" y="2636911"/>
            <a:ext cx="2530475" cy="179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2772695" y="1688294"/>
            <a:ext cx="1530428" cy="102559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Music"/>
          <p:cNvSpPr>
            <a:spLocks noEditPoints="1" noChangeArrowheads="1"/>
          </p:cNvSpPr>
          <p:nvPr/>
        </p:nvSpPr>
        <p:spPr bwMode="auto">
          <a:xfrm>
            <a:off x="3098810" y="1860845"/>
            <a:ext cx="616843" cy="688851"/>
          </a:xfrm>
          <a:custGeom>
            <a:avLst/>
            <a:gdLst>
              <a:gd name="T0" fmla="*/ 7352 w 21600"/>
              <a:gd name="T1" fmla="*/ 46 h 21600"/>
              <a:gd name="T2" fmla="*/ 7373 w 21600"/>
              <a:gd name="T3" fmla="*/ 9900 h 21600"/>
              <a:gd name="T4" fmla="*/ 21683 w 21600"/>
              <a:gd name="T5" fmla="*/ 10061 h 21600"/>
              <a:gd name="T6" fmla="*/ 7352 w 21600"/>
              <a:gd name="T7" fmla="*/ 46 h 21600"/>
              <a:gd name="T8" fmla="*/ 21600 w 21600"/>
              <a:gd name="T9" fmla="*/ 0 h 21600"/>
              <a:gd name="T10" fmla="*/ 7975 w 21600"/>
              <a:gd name="T11" fmla="*/ 923 h 21600"/>
              <a:gd name="T12" fmla="*/ 20935 w 21600"/>
              <a:gd name="T13" fmla="*/ 53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600" h="21600">
                <a:moveTo>
                  <a:pt x="7352" y="46"/>
                </a:moveTo>
                <a:lnTo>
                  <a:pt x="7373" y="9900"/>
                </a:lnTo>
                <a:lnTo>
                  <a:pt x="7352" y="16107"/>
                </a:lnTo>
                <a:lnTo>
                  <a:pt x="7103" y="15969"/>
                </a:lnTo>
                <a:lnTo>
                  <a:pt x="6729" y="15692"/>
                </a:lnTo>
                <a:lnTo>
                  <a:pt x="6355" y="15553"/>
                </a:lnTo>
                <a:lnTo>
                  <a:pt x="5981" y="15415"/>
                </a:lnTo>
                <a:lnTo>
                  <a:pt x="5607" y="15276"/>
                </a:lnTo>
                <a:lnTo>
                  <a:pt x="5109" y="15138"/>
                </a:lnTo>
                <a:lnTo>
                  <a:pt x="4735" y="15138"/>
                </a:lnTo>
                <a:lnTo>
                  <a:pt x="4236" y="15138"/>
                </a:lnTo>
                <a:lnTo>
                  <a:pt x="3364" y="15138"/>
                </a:lnTo>
                <a:lnTo>
                  <a:pt x="2616" y="15276"/>
                </a:lnTo>
                <a:lnTo>
                  <a:pt x="1869" y="15692"/>
                </a:lnTo>
                <a:lnTo>
                  <a:pt x="1246" y="15969"/>
                </a:lnTo>
                <a:lnTo>
                  <a:pt x="747" y="16523"/>
                </a:lnTo>
                <a:lnTo>
                  <a:pt x="373" y="17076"/>
                </a:lnTo>
                <a:lnTo>
                  <a:pt x="124" y="17630"/>
                </a:lnTo>
                <a:lnTo>
                  <a:pt x="0" y="18323"/>
                </a:lnTo>
                <a:lnTo>
                  <a:pt x="124" y="19015"/>
                </a:lnTo>
                <a:lnTo>
                  <a:pt x="373" y="19569"/>
                </a:lnTo>
                <a:lnTo>
                  <a:pt x="747" y="20123"/>
                </a:lnTo>
                <a:lnTo>
                  <a:pt x="1246" y="20676"/>
                </a:lnTo>
                <a:lnTo>
                  <a:pt x="1869" y="21092"/>
                </a:lnTo>
                <a:lnTo>
                  <a:pt x="2616" y="21369"/>
                </a:lnTo>
                <a:lnTo>
                  <a:pt x="3364" y="21507"/>
                </a:lnTo>
                <a:lnTo>
                  <a:pt x="4236" y="21646"/>
                </a:lnTo>
                <a:lnTo>
                  <a:pt x="5109" y="21507"/>
                </a:lnTo>
                <a:lnTo>
                  <a:pt x="5856" y="21369"/>
                </a:lnTo>
                <a:lnTo>
                  <a:pt x="6604" y="21092"/>
                </a:lnTo>
                <a:lnTo>
                  <a:pt x="7227" y="20676"/>
                </a:lnTo>
                <a:lnTo>
                  <a:pt x="7726" y="20123"/>
                </a:lnTo>
                <a:lnTo>
                  <a:pt x="8100" y="19569"/>
                </a:lnTo>
                <a:lnTo>
                  <a:pt x="8349" y="19015"/>
                </a:lnTo>
                <a:lnTo>
                  <a:pt x="8473" y="18323"/>
                </a:lnTo>
                <a:lnTo>
                  <a:pt x="8473" y="6276"/>
                </a:lnTo>
                <a:lnTo>
                  <a:pt x="20561" y="6276"/>
                </a:lnTo>
                <a:lnTo>
                  <a:pt x="20561" y="16107"/>
                </a:lnTo>
                <a:lnTo>
                  <a:pt x="20187" y="15830"/>
                </a:lnTo>
                <a:lnTo>
                  <a:pt x="19938" y="15692"/>
                </a:lnTo>
                <a:lnTo>
                  <a:pt x="19564" y="15553"/>
                </a:lnTo>
                <a:lnTo>
                  <a:pt x="19190" y="15415"/>
                </a:lnTo>
                <a:lnTo>
                  <a:pt x="18692" y="15276"/>
                </a:lnTo>
                <a:lnTo>
                  <a:pt x="18318" y="15138"/>
                </a:lnTo>
                <a:lnTo>
                  <a:pt x="17944" y="15138"/>
                </a:lnTo>
                <a:lnTo>
                  <a:pt x="17446" y="15138"/>
                </a:lnTo>
                <a:lnTo>
                  <a:pt x="16573" y="15138"/>
                </a:lnTo>
                <a:lnTo>
                  <a:pt x="15826" y="15276"/>
                </a:lnTo>
                <a:lnTo>
                  <a:pt x="15078" y="15692"/>
                </a:lnTo>
                <a:lnTo>
                  <a:pt x="14455" y="15969"/>
                </a:lnTo>
                <a:lnTo>
                  <a:pt x="13956" y="16523"/>
                </a:lnTo>
                <a:lnTo>
                  <a:pt x="13583" y="17076"/>
                </a:lnTo>
                <a:lnTo>
                  <a:pt x="13333" y="17630"/>
                </a:lnTo>
                <a:lnTo>
                  <a:pt x="13209" y="18323"/>
                </a:lnTo>
                <a:lnTo>
                  <a:pt x="13333" y="19015"/>
                </a:lnTo>
                <a:lnTo>
                  <a:pt x="13583" y="19569"/>
                </a:lnTo>
                <a:lnTo>
                  <a:pt x="13956" y="20123"/>
                </a:lnTo>
                <a:lnTo>
                  <a:pt x="14455" y="20676"/>
                </a:lnTo>
                <a:lnTo>
                  <a:pt x="15078" y="21092"/>
                </a:lnTo>
                <a:lnTo>
                  <a:pt x="15826" y="21369"/>
                </a:lnTo>
                <a:lnTo>
                  <a:pt x="16573" y="21507"/>
                </a:lnTo>
                <a:lnTo>
                  <a:pt x="17446" y="21646"/>
                </a:lnTo>
                <a:lnTo>
                  <a:pt x="18318" y="21507"/>
                </a:lnTo>
                <a:lnTo>
                  <a:pt x="19066" y="21369"/>
                </a:lnTo>
                <a:lnTo>
                  <a:pt x="19813" y="21092"/>
                </a:lnTo>
                <a:lnTo>
                  <a:pt x="20436" y="20676"/>
                </a:lnTo>
                <a:lnTo>
                  <a:pt x="20935" y="20123"/>
                </a:lnTo>
                <a:lnTo>
                  <a:pt x="21309" y="19569"/>
                </a:lnTo>
                <a:lnTo>
                  <a:pt x="21558" y="19015"/>
                </a:lnTo>
                <a:lnTo>
                  <a:pt x="21683" y="18323"/>
                </a:lnTo>
                <a:lnTo>
                  <a:pt x="21683" y="10061"/>
                </a:lnTo>
                <a:lnTo>
                  <a:pt x="21683" y="46"/>
                </a:lnTo>
                <a:lnTo>
                  <a:pt x="7352" y="46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489543" y="3011361"/>
            <a:ext cx="7441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086" y="3327205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+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26322" y="3011361"/>
            <a:ext cx="755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endParaRPr lang="ru-RU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1" name="Объект 10" descr="C:\Program Files\Microsoft Office\MEDIA\CAGCAT10\j0299125.wmf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2"/>
          <a:stretch/>
        </p:blipFill>
        <p:spPr bwMode="auto">
          <a:xfrm>
            <a:off x="7188683" y="2818857"/>
            <a:ext cx="1955317" cy="14316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16608" y="1527062"/>
            <a:ext cx="4764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4368" y="1412776"/>
            <a:ext cx="135165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,,,,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664" y="4833810"/>
            <a:ext cx="65316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ИММУНИТЕТ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33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908720"/>
            <a:ext cx="5688632" cy="4392488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марта – </a:t>
            </a:r>
            <a:b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Всемирный день иммунитета.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692696"/>
            <a:ext cx="648072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Иммунитет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marL="0" indent="0" algn="ctr">
              <a:buNone/>
            </a:pP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комплексная реакция организма, направленная на </a:t>
            </a:r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защиту его от внедрения чужеродных веществ. </a:t>
            </a:r>
          </a:p>
        </p:txBody>
      </p:sp>
    </p:spTree>
    <p:extLst>
      <p:ext uri="{BB962C8B-B14F-4D97-AF65-F5344CB8AC3E}">
        <p14:creationId xmlns:p14="http://schemas.microsoft.com/office/powerpoint/2010/main" val="151987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68560" y="97568"/>
            <a:ext cx="975657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4400" dirty="0" smtClean="0"/>
              <a:t>Береги </a:t>
            </a:r>
            <a:r>
              <a:rPr lang="ru-RU" sz="4400" dirty="0"/>
              <a:t>платье </a:t>
            </a:r>
            <a:r>
              <a:rPr lang="ru-RU" sz="4400" dirty="0" err="1"/>
              <a:t>снову</a:t>
            </a:r>
            <a:r>
              <a:rPr lang="ru-RU" sz="4400" dirty="0"/>
              <a:t>, а здоровье</a:t>
            </a:r>
            <a:r>
              <a:rPr lang="ru-RU" sz="4400" dirty="0" smtClean="0"/>
              <a:t>…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764704"/>
            <a:ext cx="22895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смолоду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331" y="1326640"/>
            <a:ext cx="51715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ru-RU" sz="4400" dirty="0"/>
              <a:t>Чистота - половина</a:t>
            </a:r>
            <a:r>
              <a:rPr lang="ru-RU" sz="4400" dirty="0" smtClean="0"/>
              <a:t>…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3175" y="1326640"/>
            <a:ext cx="24927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здоровья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063070"/>
            <a:ext cx="67170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/>
              <a:t>Болен – лечись, а здоров…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91767" y="2061812"/>
            <a:ext cx="23839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берегись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7173" y="2831253"/>
            <a:ext cx="82189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/>
              <a:t>Двигайся больше – проживёшь…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37992" y="3429000"/>
            <a:ext cx="20915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дольше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7158" y="4225313"/>
            <a:ext cx="84283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/>
              <a:t>Тот здоровья не знает, кто болен</a:t>
            </a:r>
            <a:r>
              <a:rPr lang="ru-RU" sz="4400" dirty="0" smtClean="0"/>
              <a:t>…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7628" y="4869160"/>
            <a:ext cx="2666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 бывает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58" y="5517231"/>
            <a:ext cx="73197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dirty="0"/>
              <a:t>Забота о здоровье – лучшее</a:t>
            </a:r>
            <a:r>
              <a:rPr lang="ru-RU" sz="4400" dirty="0" smtClean="0"/>
              <a:t>…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2499" y="6095677"/>
            <a:ext cx="26557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лекарство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6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666094"/>
              </p:ext>
            </p:extLst>
          </p:nvPr>
        </p:nvGraphicFramePr>
        <p:xfrm>
          <a:off x="179512" y="116632"/>
          <a:ext cx="8784976" cy="63194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3953239"/>
                <a:gridCol w="4831737"/>
              </a:tblGrid>
              <a:tr h="876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6230" algn="l"/>
                        </a:tabLst>
                      </a:pPr>
                      <a:r>
                        <a:rPr lang="ru-RU" sz="2400" spc="-10" dirty="0" smtClean="0">
                          <a:effectLst/>
                        </a:rPr>
                        <a:t>Что     надо    делать,     чтобы     быть </a:t>
                      </a:r>
                      <a:r>
                        <a:rPr lang="ru-RU" sz="2400" spc="-5" dirty="0" smtClean="0">
                          <a:effectLst/>
                        </a:rPr>
                        <a:t>здоровым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56230" algn="l"/>
                        </a:tabLst>
                      </a:pPr>
                      <a:r>
                        <a:rPr lang="ru-RU" sz="2400" spc="-5" dirty="0">
                          <a:effectLst/>
                        </a:rPr>
                        <a:t>Что    не    надо    делать,    чтобы    быть</a:t>
                      </a:r>
                      <a:r>
                        <a:rPr lang="ru-RU" sz="2400" spc="-10" dirty="0">
                          <a:effectLst/>
                        </a:rPr>
                        <a:t> здоровым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8675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5" dirty="0">
                          <a:effectLst/>
                        </a:rPr>
                        <a:t>Трудиться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5" dirty="0">
                          <a:effectLst/>
                        </a:rPr>
                        <a:t>соблюдать чистоту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5" dirty="0">
                          <a:effectLst/>
                        </a:rPr>
                        <a:t>Закаляться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dirty="0">
                          <a:effectLst/>
                        </a:rPr>
                        <a:t>Делать зарядку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dirty="0">
                          <a:effectLst/>
                        </a:rPr>
                        <a:t>Весело жить, не ныть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5" dirty="0">
                          <a:effectLst/>
                        </a:rPr>
                        <a:t>Заниматься спортом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5" dirty="0">
                          <a:effectLst/>
                        </a:rPr>
                        <a:t>Гулять побольше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5" dirty="0">
                          <a:effectLst/>
                        </a:rPr>
                        <a:t>Одеваться по погоде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dirty="0">
                          <a:effectLst/>
                        </a:rPr>
                        <a:t>Мыть чаще руки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5" dirty="0" smtClean="0">
                          <a:effectLst/>
                        </a:rPr>
                        <a:t>Соблюдать </a:t>
                      </a:r>
                      <a:r>
                        <a:rPr lang="ru-RU" sz="2400" spc="-5" dirty="0">
                          <a:effectLst/>
                        </a:rPr>
                        <a:t>режим питания</a:t>
                      </a:r>
                      <a:endParaRPr lang="ru-RU" sz="1800" dirty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2856230" algn="l"/>
                        </a:tabLst>
                      </a:pPr>
                      <a:r>
                        <a:rPr lang="ru-RU" sz="2400" spc="-10" dirty="0">
                          <a:effectLst/>
                        </a:rPr>
                        <a:t>Меньше сидеть у телевизора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780415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spc="-5" dirty="0">
                          <a:effectLst/>
                        </a:rPr>
                        <a:t>Лениться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>
                          <a:effectLst/>
                        </a:rPr>
                        <a:t>Мало двигаться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spc="-10" dirty="0">
                          <a:effectLst/>
                        </a:rPr>
                        <a:t>Есть много сладкого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>
                          <a:effectLst/>
                        </a:rPr>
                        <a:t>Ходить без шапки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>
                          <a:effectLst/>
                        </a:rPr>
                        <a:t> Грустить,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dirty="0">
                          <a:effectLst/>
                        </a:rPr>
                        <a:t>унывать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spc="-5" dirty="0">
                          <a:effectLst/>
                        </a:rPr>
                        <a:t>Сосать сосульку, 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spc="-5" dirty="0">
                          <a:effectLst/>
                        </a:rPr>
                        <a:t>есть снег</a:t>
                      </a:r>
                      <a:endParaRPr lang="ru-RU" sz="1800" dirty="0">
                        <a:effectLst/>
                      </a:endParaRPr>
                    </a:p>
                    <a:p>
                      <a:pPr marL="342900" marR="762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spc="-5" dirty="0" smtClean="0">
                          <a:effectLst/>
                        </a:rPr>
                        <a:t>простужаться</a:t>
                      </a:r>
                      <a:endParaRPr lang="ru-RU" sz="1800" dirty="0" smtClean="0">
                        <a:effectLst/>
                      </a:endParaRPr>
                    </a:p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ru-RU" sz="2400" spc="25" dirty="0" smtClean="0">
                          <a:effectLst/>
                        </a:rPr>
                        <a:t>есть </a:t>
                      </a:r>
                      <a:r>
                        <a:rPr lang="ru-RU" sz="2400" spc="25" dirty="0">
                          <a:effectLst/>
                        </a:rPr>
                        <a:t>лекарства без </a:t>
                      </a:r>
                      <a:r>
                        <a:rPr lang="ru-RU" sz="2400" spc="-25" dirty="0">
                          <a:effectLst/>
                        </a:rPr>
                        <a:t>назначения</a:t>
                      </a:r>
                      <a:r>
                        <a:rPr lang="ru-RU" sz="2400" spc="5" dirty="0">
                          <a:effectLst/>
                        </a:rPr>
                        <a:t> врача 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8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0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51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532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2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141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Здравствуйте!</vt:lpstr>
      <vt:lpstr>Презентация PowerPoint</vt:lpstr>
      <vt:lpstr>1 марта –  Всемирный день иммунитета.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Здравствуйте!</dc:title>
  <dc:creator>User</dc:creator>
  <cp:lastModifiedBy>User</cp:lastModifiedBy>
  <cp:revision>5</cp:revision>
  <dcterms:created xsi:type="dcterms:W3CDTF">2020-03-15T16:47:03Z</dcterms:created>
  <dcterms:modified xsi:type="dcterms:W3CDTF">2020-03-15T17:24:23Z</dcterms:modified>
</cp:coreProperties>
</file>