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9" r:id="rId5"/>
    <p:sldId id="277" r:id="rId6"/>
    <p:sldId id="268" r:id="rId7"/>
    <p:sldId id="269" r:id="rId8"/>
    <p:sldId id="271" r:id="rId9"/>
    <p:sldId id="274" r:id="rId10"/>
    <p:sldId id="275" r:id="rId11"/>
    <p:sldId id="276" r:id="rId12"/>
    <p:sldId id="270" r:id="rId13"/>
    <p:sldId id="278" r:id="rId14"/>
    <p:sldId id="260" r:id="rId15"/>
    <p:sldId id="280" r:id="rId16"/>
    <p:sldId id="261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" r="1028" b="15864"/>
          <a:stretch/>
        </p:blipFill>
        <p:spPr bwMode="auto">
          <a:xfrm>
            <a:off x="733602" y="280729"/>
            <a:ext cx="7560840" cy="5501437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30012" y="5949279"/>
            <a:ext cx="3564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Чернова Е.В.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952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51616" r="69275" b="26874"/>
          <a:stretch/>
        </p:blipFill>
        <p:spPr bwMode="auto">
          <a:xfrm>
            <a:off x="586068" y="943603"/>
            <a:ext cx="1301799" cy="156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4" t="76817" r="41347" b="3526"/>
          <a:stretch/>
        </p:blipFill>
        <p:spPr bwMode="auto">
          <a:xfrm>
            <a:off x="2771800" y="993650"/>
            <a:ext cx="1049897" cy="152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4" t="76913" r="5880" b="1596"/>
          <a:stretch/>
        </p:blipFill>
        <p:spPr bwMode="auto">
          <a:xfrm>
            <a:off x="6852738" y="905698"/>
            <a:ext cx="1176220" cy="164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5759" y="309271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«Четвертый лишний»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862049"/>
            <a:ext cx="8496944" cy="172819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 t="6383" r="71716" b="77366"/>
          <a:stretch/>
        </p:blipFill>
        <p:spPr bwMode="auto">
          <a:xfrm>
            <a:off x="4890255" y="1222880"/>
            <a:ext cx="1028992" cy="10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1384" y="2761217"/>
            <a:ext cx="8496944" cy="172819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4318" y="4725144"/>
            <a:ext cx="8496944" cy="172819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77081" r="67299" b="2542"/>
          <a:stretch/>
        </p:blipFill>
        <p:spPr bwMode="auto">
          <a:xfrm>
            <a:off x="7116252" y="2900086"/>
            <a:ext cx="1355943" cy="145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7" t="30605" r="3659" b="51160"/>
          <a:stretch/>
        </p:blipFill>
        <p:spPr bwMode="auto">
          <a:xfrm>
            <a:off x="4788024" y="2946821"/>
            <a:ext cx="1532995" cy="13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7" t="51982" r="38641" b="26712"/>
          <a:stretch/>
        </p:blipFill>
        <p:spPr bwMode="auto">
          <a:xfrm flipH="1">
            <a:off x="720435" y="2865052"/>
            <a:ext cx="1187580" cy="150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артинки по запросу домашние птицы и их птенцы - картинки для презентаци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3" t="22246" r="49455" b="49476"/>
          <a:stretch/>
        </p:blipFill>
        <p:spPr bwMode="auto">
          <a:xfrm>
            <a:off x="2771800" y="2882631"/>
            <a:ext cx="1121230" cy="1524001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1" t="7424" r="37586" b="77230"/>
          <a:stretch/>
        </p:blipFill>
        <p:spPr bwMode="auto">
          <a:xfrm>
            <a:off x="813482" y="5065008"/>
            <a:ext cx="1001486" cy="104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4" t="5034" r="6240" b="76006"/>
          <a:stretch/>
        </p:blipFill>
        <p:spPr bwMode="auto">
          <a:xfrm>
            <a:off x="2987824" y="4975599"/>
            <a:ext cx="1033076" cy="120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t="31040" r="72929" b="52219"/>
          <a:stretch/>
        </p:blipFill>
        <p:spPr bwMode="auto">
          <a:xfrm>
            <a:off x="4979705" y="4986611"/>
            <a:ext cx="850091" cy="118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4" t="76817" r="41347" b="3526"/>
          <a:stretch/>
        </p:blipFill>
        <p:spPr bwMode="auto">
          <a:xfrm flipH="1">
            <a:off x="7030647" y="4835008"/>
            <a:ext cx="998311" cy="145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881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62049"/>
            <a:ext cx="8496944" cy="172819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4697" y="2852936"/>
            <a:ext cx="8496944" cy="172819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797152"/>
            <a:ext cx="8496944" cy="172819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77081" r="67299" b="2542"/>
          <a:stretch/>
        </p:blipFill>
        <p:spPr bwMode="auto">
          <a:xfrm>
            <a:off x="6998809" y="1006065"/>
            <a:ext cx="13463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51616" r="69275" b="26874"/>
          <a:stretch/>
        </p:blipFill>
        <p:spPr bwMode="auto">
          <a:xfrm>
            <a:off x="586068" y="943603"/>
            <a:ext cx="1301799" cy="156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7" t="51982" r="38641" b="26712"/>
          <a:stretch/>
        </p:blipFill>
        <p:spPr bwMode="auto">
          <a:xfrm flipH="1">
            <a:off x="2195736" y="1035342"/>
            <a:ext cx="1187580" cy="150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артинки по запросу домашние птицы картинки для детей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2" t="37640" r="30644" b="28198"/>
          <a:stretch/>
        </p:blipFill>
        <p:spPr bwMode="auto">
          <a:xfrm>
            <a:off x="3940562" y="1045764"/>
            <a:ext cx="2377542" cy="138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артинки по запросу домашние птицы картинки для дете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2" t="5246" r="68163" b="69231"/>
          <a:stretch/>
        </p:blipFill>
        <p:spPr bwMode="auto">
          <a:xfrm>
            <a:off x="573421" y="3009460"/>
            <a:ext cx="1458685" cy="141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Картинки по запросу домашние птицы картинки для дете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8" t="1819" r="35548" b="65450"/>
          <a:stretch/>
        </p:blipFill>
        <p:spPr bwMode="auto">
          <a:xfrm flipH="1">
            <a:off x="6516216" y="2925965"/>
            <a:ext cx="1907434" cy="158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Картинки по запросу домашние птицы картинки для дете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t="30376" r="77782" b="44690"/>
          <a:stretch/>
        </p:blipFill>
        <p:spPr bwMode="auto">
          <a:xfrm>
            <a:off x="2411760" y="2964769"/>
            <a:ext cx="1584176" cy="151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7" t="30605" r="3659" b="51160"/>
          <a:stretch/>
        </p:blipFill>
        <p:spPr bwMode="auto">
          <a:xfrm>
            <a:off x="4572000" y="3085295"/>
            <a:ext cx="1532995" cy="13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4" t="76817" r="41347" b="3526"/>
          <a:stretch/>
        </p:blipFill>
        <p:spPr bwMode="auto">
          <a:xfrm flipH="1">
            <a:off x="7235667" y="4924897"/>
            <a:ext cx="998311" cy="145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5" t="52031" r="5910" b="26455"/>
          <a:stretch/>
        </p:blipFill>
        <p:spPr bwMode="auto">
          <a:xfrm>
            <a:off x="687000" y="4857346"/>
            <a:ext cx="1153801" cy="152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15" t="67411" r="9577" b="26455"/>
          <a:stretch/>
        </p:blipFill>
        <p:spPr bwMode="auto">
          <a:xfrm>
            <a:off x="2411760" y="5285724"/>
            <a:ext cx="1687282" cy="92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0" t="30465" r="35090" b="53219"/>
          <a:stretch/>
        </p:blipFill>
        <p:spPr bwMode="auto">
          <a:xfrm flipH="1">
            <a:off x="4776664" y="5087099"/>
            <a:ext cx="1541440" cy="114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580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птичница кормит домашних птиц - картинки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22" y="1168587"/>
            <a:ext cx="3312368" cy="2206038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птичница кормит домашних птиц -рисуночные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3384376" cy="222885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и по запросу птицеферма картинк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3" b="6948"/>
          <a:stretch/>
        </p:blipFill>
        <p:spPr bwMode="auto">
          <a:xfrm>
            <a:off x="908922" y="3835379"/>
            <a:ext cx="3384376" cy="2207789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Картинки по запросу птицеферма картин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777478"/>
            <a:ext cx="3384375" cy="232359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476672"/>
            <a:ext cx="5298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ухаживает за домашними птицами?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(Птичница)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197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51616" r="69275" b="26874"/>
          <a:stretch/>
        </p:blipFill>
        <p:spPr bwMode="auto">
          <a:xfrm>
            <a:off x="537520" y="515473"/>
            <a:ext cx="2077077" cy="249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0" t="30465" r="35090" b="53219"/>
          <a:stretch/>
        </p:blipFill>
        <p:spPr bwMode="auto">
          <a:xfrm flipH="1">
            <a:off x="3375449" y="2199041"/>
            <a:ext cx="2487906" cy="185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7" t="51982" r="38641" b="26712"/>
          <a:stretch/>
        </p:blipFill>
        <p:spPr bwMode="auto">
          <a:xfrm flipH="1">
            <a:off x="653141" y="3645024"/>
            <a:ext cx="2016224" cy="255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4" t="76913" r="5880" b="1596"/>
          <a:stretch/>
        </p:blipFill>
        <p:spPr bwMode="auto">
          <a:xfrm>
            <a:off x="6585193" y="3532271"/>
            <a:ext cx="1680885" cy="234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77081" r="67299" b="2542"/>
          <a:stretch/>
        </p:blipFill>
        <p:spPr bwMode="auto">
          <a:xfrm>
            <a:off x="6177846" y="647160"/>
            <a:ext cx="2088232" cy="223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4683" y="236703"/>
            <a:ext cx="265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«Чей, чья, чье?»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47863" y="2167881"/>
            <a:ext cx="546787" cy="548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311799" y="2167881"/>
            <a:ext cx="1113836" cy="9266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3350355">
            <a:off x="6971493" y="4673173"/>
            <a:ext cx="942559" cy="5760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692422" y="663251"/>
            <a:ext cx="88634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37521" y="3789040"/>
            <a:ext cx="1226168" cy="1131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1768337">
            <a:off x="4358726" y="2838414"/>
            <a:ext cx="942559" cy="751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37519" y="1268760"/>
            <a:ext cx="910999" cy="7939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63689" y="3645024"/>
            <a:ext cx="808046" cy="407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45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домашние птицы и их птенцы - картинки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061" y="836712"/>
            <a:ext cx="4752528" cy="5389366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404664"/>
            <a:ext cx="337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«Выбери домашних птиц».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17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домашние птицы - сюжетные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" t="8435" r="8089" b="18110"/>
          <a:stretch/>
        </p:blipFill>
        <p:spPr bwMode="auto">
          <a:xfrm>
            <a:off x="2123728" y="1070404"/>
            <a:ext cx="4320480" cy="540416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82269"/>
            <a:ext cx="7388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Лиса пробралась на птичий двор, куда спрятались все домашние птицы?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550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домашние птицы - сюжетные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9" y="1124744"/>
            <a:ext cx="3524794" cy="2450906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615" y="1158464"/>
            <a:ext cx="2306578" cy="2383465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Картинки по запросу утка учит утят плавать картин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72" y="3854265"/>
            <a:ext cx="3686175" cy="2409825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Картинки по запросу как кормят домашних птиц картинки  для дет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28713"/>
            <a:ext cx="3312368" cy="227449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9587" y="332656"/>
            <a:ext cx="3919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предложения по картинкам.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515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51616" r="69275" b="26874"/>
          <a:stretch/>
        </p:blipFill>
        <p:spPr bwMode="auto">
          <a:xfrm>
            <a:off x="287760" y="3236099"/>
            <a:ext cx="1538026" cy="18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0" t="30465" r="35090" b="53219"/>
          <a:stretch/>
        </p:blipFill>
        <p:spPr bwMode="auto">
          <a:xfrm flipH="1">
            <a:off x="4067944" y="3634681"/>
            <a:ext cx="1656184" cy="12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77081" r="67299" b="2542"/>
          <a:stretch/>
        </p:blipFill>
        <p:spPr bwMode="auto">
          <a:xfrm>
            <a:off x="2267744" y="3481481"/>
            <a:ext cx="1439819" cy="154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4" t="76913" r="5880" b="1596"/>
          <a:stretch/>
        </p:blipFill>
        <p:spPr bwMode="auto">
          <a:xfrm>
            <a:off x="7668344" y="3209907"/>
            <a:ext cx="1290362" cy="180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7" t="51982" r="38641" b="26712"/>
          <a:stretch/>
        </p:blipFill>
        <p:spPr bwMode="auto">
          <a:xfrm flipH="1">
            <a:off x="5868144" y="3476736"/>
            <a:ext cx="1345522" cy="170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256076" y="1484342"/>
            <a:ext cx="792088" cy="7920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99592" y="1181832"/>
            <a:ext cx="1368152" cy="129614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48353" y="1148133"/>
            <a:ext cx="933213" cy="13326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87653" y="1617607"/>
            <a:ext cx="1368152" cy="52555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825786" y="254157"/>
            <a:ext cx="550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названиях каких птиц  слышен звук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А, У,  И,  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]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26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домашние птицы и их птенцы,  - картинки, красивый петух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6" t="18750" r="22566"/>
          <a:stretch/>
        </p:blipFill>
        <p:spPr bwMode="auto">
          <a:xfrm>
            <a:off x="2944281" y="908720"/>
            <a:ext cx="2664296" cy="214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3705" y="287403"/>
            <a:ext cx="690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признаки и действия предмета. (петух – какой? Что делает?)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Картинки по запросу домашние птицы - утки, гуси на вод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80000"/>
            <a:ext cx="3161928" cy="210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Картинки по запросу домашние птицы - утки, гуси на вод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2" name="Picture 8" descr="Картинки по запросу домашние птицы - утки, гуси на вод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05" y="3854781"/>
            <a:ext cx="3176222" cy="211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3244727"/>
            <a:ext cx="785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отличаются утки и гуси от других домашних птиц? Как они называются?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58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домашние птицы и их птенцы - картинки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1" y="836712"/>
            <a:ext cx="4032448" cy="302588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4158084" cy="3128414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6017" y="677429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дом, где живут домашние птицы?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Птичник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курицы живут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курятнике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83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домашние птицы и их птенцы - картинки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1" y="836711"/>
            <a:ext cx="3680982" cy="2757185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домашние птицы и их птенцы - картинки для презент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33" y="836712"/>
            <a:ext cx="3672408" cy="275718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домашние птицы и их птенцы - картинки для презента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" y="3861048"/>
            <a:ext cx="3694235" cy="277357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744" y="3835829"/>
            <a:ext cx="3694235" cy="2773572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4672" y="332858"/>
            <a:ext cx="414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«Назови семейку домашних птиц»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928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яйца домашних птиц картинки для дете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t="3666" r="5348" b="4517"/>
          <a:stretch/>
        </p:blipFill>
        <p:spPr bwMode="auto">
          <a:xfrm>
            <a:off x="3547052" y="2614368"/>
            <a:ext cx="1703107" cy="112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066458" y="1916831"/>
            <a:ext cx="2664296" cy="2520281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51616" r="69275" b="26874"/>
          <a:stretch/>
        </p:blipFill>
        <p:spPr bwMode="auto">
          <a:xfrm>
            <a:off x="1570562" y="1317506"/>
            <a:ext cx="1425145" cy="17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0" t="30465" r="35090" b="53219"/>
          <a:stretch/>
        </p:blipFill>
        <p:spPr bwMode="auto">
          <a:xfrm flipH="1">
            <a:off x="5693778" y="3739574"/>
            <a:ext cx="1686532" cy="125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4" t="76817" r="41347" b="3526"/>
          <a:stretch/>
        </p:blipFill>
        <p:spPr bwMode="auto">
          <a:xfrm flipH="1">
            <a:off x="5823983" y="1412776"/>
            <a:ext cx="1212434" cy="17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5" t="52031" r="5910" b="26455"/>
          <a:stretch/>
        </p:blipFill>
        <p:spPr bwMode="auto">
          <a:xfrm>
            <a:off x="1606994" y="3448597"/>
            <a:ext cx="1352280" cy="178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240673"/>
            <a:ext cx="405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«Чье яйцо?», «У кого кто будет?»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0" t="5697" r="35443" b="74636"/>
          <a:stretch/>
        </p:blipFill>
        <p:spPr bwMode="auto">
          <a:xfrm>
            <a:off x="628842" y="1000959"/>
            <a:ext cx="1051860" cy="1173055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 t="6383" r="71716" b="77366"/>
          <a:stretch/>
        </p:blipFill>
        <p:spPr bwMode="auto">
          <a:xfrm>
            <a:off x="7116725" y="4869160"/>
            <a:ext cx="1028992" cy="10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t="31040" r="72929" b="52219"/>
          <a:stretch/>
        </p:blipFill>
        <p:spPr bwMode="auto">
          <a:xfrm flipH="1">
            <a:off x="7116725" y="1150791"/>
            <a:ext cx="850091" cy="118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4" t="5034" r="6240" b="76006"/>
          <a:stretch/>
        </p:blipFill>
        <p:spPr bwMode="auto">
          <a:xfrm flipH="1">
            <a:off x="899592" y="4846145"/>
            <a:ext cx="925365" cy="107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95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домашние птицы и их птенцы - картинки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4570072" cy="3423143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397294"/>
            <a:ext cx="3106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«Кто как голос подает?»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5" t="5697" r="35443" b="74636"/>
          <a:stretch/>
        </p:blipFill>
        <p:spPr bwMode="auto">
          <a:xfrm flipH="1">
            <a:off x="5983358" y="2348880"/>
            <a:ext cx="2162133" cy="2109159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540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7" t="51982" r="38641" b="26712"/>
          <a:stretch/>
        </p:blipFill>
        <p:spPr bwMode="auto">
          <a:xfrm>
            <a:off x="7342145" y="3788319"/>
            <a:ext cx="1022709" cy="129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51616" r="69275" b="26874"/>
          <a:stretch/>
        </p:blipFill>
        <p:spPr bwMode="auto">
          <a:xfrm>
            <a:off x="591789" y="3717032"/>
            <a:ext cx="1172349" cy="14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7" t="30605" r="3659" b="51160"/>
          <a:stretch/>
        </p:blipFill>
        <p:spPr bwMode="auto">
          <a:xfrm>
            <a:off x="7155702" y="951767"/>
            <a:ext cx="1296144" cy="11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883587" y="839486"/>
            <a:ext cx="3595526" cy="273098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0" t="30465" r="35090" b="53219"/>
          <a:stretch/>
        </p:blipFill>
        <p:spPr bwMode="auto">
          <a:xfrm>
            <a:off x="671687" y="1085909"/>
            <a:ext cx="1340007" cy="9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0" t="30465" r="35090" b="53219"/>
          <a:stretch/>
        </p:blipFill>
        <p:spPr bwMode="auto">
          <a:xfrm>
            <a:off x="2230234" y="1517958"/>
            <a:ext cx="966270" cy="71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0" t="30465" r="35090" b="53219"/>
          <a:stretch/>
        </p:blipFill>
        <p:spPr bwMode="auto">
          <a:xfrm>
            <a:off x="3126594" y="1092709"/>
            <a:ext cx="894276" cy="6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0" t="30465" r="35090" b="53219"/>
          <a:stretch/>
        </p:blipFill>
        <p:spPr bwMode="auto">
          <a:xfrm>
            <a:off x="1251656" y="2679416"/>
            <a:ext cx="1019801" cy="75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0" t="30465" r="35090" b="53219"/>
          <a:stretch/>
        </p:blipFill>
        <p:spPr bwMode="auto">
          <a:xfrm>
            <a:off x="3280033" y="2378815"/>
            <a:ext cx="871309" cy="64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0" t="30465" r="35090" b="53219"/>
          <a:stretch/>
        </p:blipFill>
        <p:spPr bwMode="auto">
          <a:xfrm>
            <a:off x="2271457" y="2679416"/>
            <a:ext cx="991404" cy="73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59334" y="839486"/>
            <a:ext cx="3617989" cy="273098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7" t="30605" r="3659" b="51160"/>
          <a:stretch/>
        </p:blipFill>
        <p:spPr bwMode="auto">
          <a:xfrm>
            <a:off x="7072494" y="2538263"/>
            <a:ext cx="883882" cy="7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7" t="30605" r="3659" b="51160"/>
          <a:stretch/>
        </p:blipFill>
        <p:spPr bwMode="auto">
          <a:xfrm>
            <a:off x="5895003" y="1493558"/>
            <a:ext cx="813069" cy="71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7" t="30605" r="3659" b="51160"/>
          <a:stretch/>
        </p:blipFill>
        <p:spPr bwMode="auto">
          <a:xfrm>
            <a:off x="5076336" y="1085911"/>
            <a:ext cx="841714" cy="73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7" t="30605" r="3659" b="51160"/>
          <a:stretch/>
        </p:blipFill>
        <p:spPr bwMode="auto">
          <a:xfrm>
            <a:off x="6052318" y="2492896"/>
            <a:ext cx="920592" cy="80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7" t="30605" r="3659" b="51160"/>
          <a:stretch/>
        </p:blipFill>
        <p:spPr bwMode="auto">
          <a:xfrm>
            <a:off x="4937240" y="2378815"/>
            <a:ext cx="978040" cy="85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33354" y="3711082"/>
            <a:ext cx="3617989" cy="273098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891836" y="3717032"/>
            <a:ext cx="3595526" cy="273098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7" t="51982" r="38641" b="26712"/>
          <a:stretch/>
        </p:blipFill>
        <p:spPr bwMode="auto">
          <a:xfrm>
            <a:off x="6708072" y="5275247"/>
            <a:ext cx="814975" cy="103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7" t="51982" r="38641" b="26712"/>
          <a:stretch/>
        </p:blipFill>
        <p:spPr bwMode="auto">
          <a:xfrm>
            <a:off x="5839473" y="5330823"/>
            <a:ext cx="814120" cy="103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7" t="51982" r="38641" b="26712"/>
          <a:stretch/>
        </p:blipFill>
        <p:spPr bwMode="auto">
          <a:xfrm>
            <a:off x="4937064" y="5330823"/>
            <a:ext cx="771058" cy="97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7" t="51982" r="38641" b="26712"/>
          <a:stretch/>
        </p:blipFill>
        <p:spPr bwMode="auto">
          <a:xfrm>
            <a:off x="5937780" y="4264697"/>
            <a:ext cx="746264" cy="94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7" t="51982" r="38641" b="26712"/>
          <a:stretch/>
        </p:blipFill>
        <p:spPr bwMode="auto">
          <a:xfrm>
            <a:off x="5076336" y="3930412"/>
            <a:ext cx="818667" cy="103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51616" r="69275" b="26874"/>
          <a:stretch/>
        </p:blipFill>
        <p:spPr bwMode="auto">
          <a:xfrm>
            <a:off x="1474799" y="5209072"/>
            <a:ext cx="867549" cy="104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51616" r="69275" b="26874"/>
          <a:stretch/>
        </p:blipFill>
        <p:spPr bwMode="auto">
          <a:xfrm>
            <a:off x="2342349" y="5330823"/>
            <a:ext cx="867549" cy="104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51616" r="69275" b="26874"/>
          <a:stretch/>
        </p:blipFill>
        <p:spPr bwMode="auto">
          <a:xfrm>
            <a:off x="3239015" y="5164912"/>
            <a:ext cx="822873" cy="98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51616" r="69275" b="26874"/>
          <a:stretch/>
        </p:blipFill>
        <p:spPr bwMode="auto">
          <a:xfrm>
            <a:off x="2342349" y="4021546"/>
            <a:ext cx="833939" cy="100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51616" r="69275" b="26874"/>
          <a:stretch/>
        </p:blipFill>
        <p:spPr bwMode="auto">
          <a:xfrm>
            <a:off x="3176288" y="3795756"/>
            <a:ext cx="867549" cy="104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33354" y="384785"/>
            <a:ext cx="791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«Один - много», «Веселый счет».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(сосчитай птиц и их части тела)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7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4" t="76817" r="41347" b="3526"/>
          <a:stretch/>
        </p:blipFill>
        <p:spPr bwMode="auto">
          <a:xfrm>
            <a:off x="666424" y="764705"/>
            <a:ext cx="871074" cy="126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4" t="76913" r="5880" b="1596"/>
          <a:stretch/>
        </p:blipFill>
        <p:spPr bwMode="auto">
          <a:xfrm>
            <a:off x="7536886" y="790498"/>
            <a:ext cx="1019648" cy="142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5" t="52031" r="5910" b="26455"/>
          <a:stretch/>
        </p:blipFill>
        <p:spPr bwMode="auto">
          <a:xfrm>
            <a:off x="666424" y="3667628"/>
            <a:ext cx="1103651" cy="145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77081" r="67299" b="2542"/>
          <a:stretch/>
        </p:blipFill>
        <p:spPr bwMode="auto">
          <a:xfrm>
            <a:off x="7236296" y="3786736"/>
            <a:ext cx="1248010" cy="133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9334" y="638098"/>
            <a:ext cx="3617989" cy="273098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62281" y="3661193"/>
            <a:ext cx="3617989" cy="273098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9333" y="3661193"/>
            <a:ext cx="3617989" cy="273098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938545" y="631472"/>
            <a:ext cx="3617989" cy="273098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4" t="76817" r="41347" b="3526"/>
          <a:stretch/>
        </p:blipFill>
        <p:spPr bwMode="auto">
          <a:xfrm>
            <a:off x="1677340" y="2184593"/>
            <a:ext cx="645008" cy="93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4" t="76817" r="41347" b="3526"/>
          <a:stretch/>
        </p:blipFill>
        <p:spPr bwMode="auto">
          <a:xfrm>
            <a:off x="2483768" y="2272273"/>
            <a:ext cx="651998" cy="94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4" t="76817" r="41347" b="3526"/>
          <a:stretch/>
        </p:blipFill>
        <p:spPr bwMode="auto">
          <a:xfrm>
            <a:off x="3266066" y="2003592"/>
            <a:ext cx="627703" cy="9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4" t="76817" r="41347" b="3526"/>
          <a:stretch/>
        </p:blipFill>
        <p:spPr bwMode="auto">
          <a:xfrm>
            <a:off x="2699792" y="904452"/>
            <a:ext cx="566274" cy="82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4" t="76817" r="41347" b="3526"/>
          <a:stretch/>
        </p:blipFill>
        <p:spPr bwMode="auto">
          <a:xfrm>
            <a:off x="3347864" y="788849"/>
            <a:ext cx="62841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4" t="76913" r="5880" b="1596"/>
          <a:stretch/>
        </p:blipFill>
        <p:spPr bwMode="auto">
          <a:xfrm>
            <a:off x="5894057" y="954669"/>
            <a:ext cx="751886" cy="104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4" t="76913" r="5880" b="1596"/>
          <a:stretch/>
        </p:blipFill>
        <p:spPr bwMode="auto">
          <a:xfrm>
            <a:off x="5123803" y="872759"/>
            <a:ext cx="672334" cy="93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4" t="76913" r="5880" b="1596"/>
          <a:stretch/>
        </p:blipFill>
        <p:spPr bwMode="auto">
          <a:xfrm>
            <a:off x="6898770" y="2315399"/>
            <a:ext cx="697785" cy="97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4" t="76913" r="5880" b="1596"/>
          <a:stretch/>
        </p:blipFill>
        <p:spPr bwMode="auto">
          <a:xfrm>
            <a:off x="5925424" y="2315399"/>
            <a:ext cx="720519" cy="100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4" t="76913" r="5880" b="1596"/>
          <a:stretch/>
        </p:blipFill>
        <p:spPr bwMode="auto">
          <a:xfrm>
            <a:off x="5148064" y="2243371"/>
            <a:ext cx="716594" cy="99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5" t="52031" r="5910" b="26455"/>
          <a:stretch/>
        </p:blipFill>
        <p:spPr bwMode="auto">
          <a:xfrm>
            <a:off x="1495523" y="5121734"/>
            <a:ext cx="853904" cy="112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5" t="52031" r="5910" b="26455"/>
          <a:stretch/>
        </p:blipFill>
        <p:spPr bwMode="auto">
          <a:xfrm>
            <a:off x="2310391" y="5264950"/>
            <a:ext cx="798851" cy="10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5" t="52031" r="5910" b="26455"/>
          <a:stretch/>
        </p:blipFill>
        <p:spPr bwMode="auto">
          <a:xfrm>
            <a:off x="3109242" y="5026687"/>
            <a:ext cx="783165" cy="103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5" t="52031" r="5910" b="26455"/>
          <a:stretch/>
        </p:blipFill>
        <p:spPr bwMode="auto">
          <a:xfrm>
            <a:off x="2431446" y="3896228"/>
            <a:ext cx="756641" cy="99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5" t="52031" r="5910" b="26455"/>
          <a:stretch/>
        </p:blipFill>
        <p:spPr bwMode="auto">
          <a:xfrm>
            <a:off x="3135766" y="3794474"/>
            <a:ext cx="756641" cy="99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77081" r="67299" b="2542"/>
          <a:stretch/>
        </p:blipFill>
        <p:spPr bwMode="auto">
          <a:xfrm>
            <a:off x="7078250" y="5379751"/>
            <a:ext cx="917272" cy="98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77081" r="67299" b="2542"/>
          <a:stretch/>
        </p:blipFill>
        <p:spPr bwMode="auto">
          <a:xfrm>
            <a:off x="6048289" y="5415475"/>
            <a:ext cx="850481" cy="9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77081" r="67299" b="2542"/>
          <a:stretch/>
        </p:blipFill>
        <p:spPr bwMode="auto">
          <a:xfrm>
            <a:off x="5065403" y="5320969"/>
            <a:ext cx="908943" cy="97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77081" r="67299" b="2542"/>
          <a:stretch/>
        </p:blipFill>
        <p:spPr bwMode="auto">
          <a:xfrm>
            <a:off x="5864658" y="4363684"/>
            <a:ext cx="799654" cy="85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77081" r="67299" b="2542"/>
          <a:stretch/>
        </p:blipFill>
        <p:spPr bwMode="auto">
          <a:xfrm>
            <a:off x="5028411" y="4012297"/>
            <a:ext cx="823442" cy="88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831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678911" y="1695326"/>
            <a:ext cx="3744416" cy="3816424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4" t="76913" r="5880" b="1596"/>
          <a:stretch/>
        </p:blipFill>
        <p:spPr bwMode="auto">
          <a:xfrm>
            <a:off x="7439458" y="1474785"/>
            <a:ext cx="1117075" cy="155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4" t="76817" r="41347" b="3526"/>
          <a:stretch/>
        </p:blipFill>
        <p:spPr bwMode="auto">
          <a:xfrm>
            <a:off x="545897" y="2276872"/>
            <a:ext cx="1247667" cy="181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77081" r="67299" b="2542"/>
          <a:stretch/>
        </p:blipFill>
        <p:spPr bwMode="auto">
          <a:xfrm>
            <a:off x="7328521" y="3281973"/>
            <a:ext cx="1515120" cy="162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5" t="52031" r="5910" b="26455"/>
          <a:stretch/>
        </p:blipFill>
        <p:spPr bwMode="auto">
          <a:xfrm>
            <a:off x="899592" y="3933056"/>
            <a:ext cx="1329350" cy="175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0" t="30465" r="35090" b="53219"/>
          <a:stretch/>
        </p:blipFill>
        <p:spPr bwMode="auto">
          <a:xfrm>
            <a:off x="1985223" y="5301208"/>
            <a:ext cx="1541440" cy="114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7" t="30605" r="3659" b="51160"/>
          <a:stretch/>
        </p:blipFill>
        <p:spPr bwMode="auto">
          <a:xfrm>
            <a:off x="5652120" y="744191"/>
            <a:ext cx="1368152" cy="119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51616" r="69275" b="26874"/>
          <a:stretch/>
        </p:blipFill>
        <p:spPr bwMode="auto">
          <a:xfrm>
            <a:off x="1564267" y="715591"/>
            <a:ext cx="1279593" cy="153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7" t="51982" r="38641" b="26712"/>
          <a:stretch/>
        </p:blipFill>
        <p:spPr bwMode="auto">
          <a:xfrm>
            <a:off x="5966635" y="4902699"/>
            <a:ext cx="1331596" cy="168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5536" y="369923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«Кто кем был и кто кем станет?»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 t="6383" r="71716" b="77366"/>
          <a:stretch/>
        </p:blipFill>
        <p:spPr bwMode="auto">
          <a:xfrm>
            <a:off x="4637715" y="2315505"/>
            <a:ext cx="1028992" cy="10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1" t="7424" r="37586" b="77230"/>
          <a:stretch/>
        </p:blipFill>
        <p:spPr bwMode="auto">
          <a:xfrm>
            <a:off x="3265072" y="2348880"/>
            <a:ext cx="1001486" cy="104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4" t="5034" r="6240" b="76006"/>
          <a:stretch/>
        </p:blipFill>
        <p:spPr bwMode="auto">
          <a:xfrm>
            <a:off x="4842935" y="3574193"/>
            <a:ext cx="1033076" cy="120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Картинки по запросу домашние птицы и их птенцы -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t="31040" r="72929" b="52219"/>
          <a:stretch/>
        </p:blipFill>
        <p:spPr bwMode="auto">
          <a:xfrm>
            <a:off x="3507577" y="3737947"/>
            <a:ext cx="850091" cy="118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633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164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Сергей-ПК</dc:creator>
  <cp:lastModifiedBy>Сергей-ПК</cp:lastModifiedBy>
  <cp:revision>17</cp:revision>
  <dcterms:created xsi:type="dcterms:W3CDTF">2016-12-08T16:20:00Z</dcterms:created>
  <dcterms:modified xsi:type="dcterms:W3CDTF">2016-12-08T19:15:28Z</dcterms:modified>
</cp:coreProperties>
</file>