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9125\Desktop\Мои документы\Оформление\фоны для презентаций\1614693557_145-p-fon-s-ramkami-dlya-bukleta-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8136904" cy="230425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70C0"/>
                </a:solidFill>
                <a:latin typeface="Lobster" panose="02000506000000020003" pitchFamily="2" charset="0"/>
              </a:rPr>
              <a:t>Дидактические игры</a:t>
            </a:r>
            <a:r>
              <a:rPr lang="ru-RU" sz="4800" dirty="0">
                <a:solidFill>
                  <a:srgbClr val="0070C0"/>
                </a:solidFill>
                <a:latin typeface="Lobster" panose="02000506000000020003" pitchFamily="2" charset="0"/>
              </a:rPr>
              <a:t/>
            </a:r>
            <a:br>
              <a:rPr lang="ru-RU" sz="4800" dirty="0">
                <a:solidFill>
                  <a:srgbClr val="0070C0"/>
                </a:solidFill>
                <a:latin typeface="Lobster" panose="02000506000000020003" pitchFamily="2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Lobster" panose="02000506000000020003" pitchFamily="2" charset="0"/>
              </a:rPr>
              <a:t>«Я имею право»</a:t>
            </a:r>
            <a:r>
              <a:rPr lang="ru-RU" sz="4800" dirty="0">
                <a:solidFill>
                  <a:srgbClr val="FF0000"/>
                </a:solidFill>
                <a:latin typeface="Lobster" panose="02000506000000020003" pitchFamily="2" charset="0"/>
              </a:rPr>
              <a:t/>
            </a:r>
            <a:br>
              <a:rPr lang="ru-RU" sz="4800" dirty="0">
                <a:solidFill>
                  <a:srgbClr val="FF0000"/>
                </a:solidFill>
                <a:latin typeface="Lobster" panose="02000506000000020003" pitchFamily="2" charset="0"/>
              </a:rPr>
            </a:br>
            <a:endParaRPr lang="ru-RU" sz="4800" dirty="0">
              <a:solidFill>
                <a:srgbClr val="FF0000"/>
              </a:solidFill>
              <a:latin typeface="Lobst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2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79125\Desktop\Игры\image-06-05-22-01-43-1-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5" b="38263"/>
          <a:stretch/>
        </p:blipFill>
        <p:spPr bwMode="auto">
          <a:xfrm>
            <a:off x="322242" y="1484784"/>
            <a:ext cx="4426698" cy="51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242" y="3326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Lobster" panose="02000506000000020003" pitchFamily="2" charset="0"/>
              </a:rPr>
              <a:t>Дидактическая игра</a:t>
            </a:r>
            <a:r>
              <a:rPr lang="ru-RU" sz="2000" dirty="0">
                <a:solidFill>
                  <a:srgbClr val="0070C0"/>
                </a:solidFill>
                <a:latin typeface="Lobster" panose="02000506000000020003" pitchFamily="2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Lobster" panose="02000506000000020003" pitchFamily="2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Lobster" panose="02000506000000020003" pitchFamily="2" charset="0"/>
              </a:rPr>
              <a:t>«Перевертыши»</a:t>
            </a:r>
            <a:r>
              <a:rPr lang="ru-RU" sz="3200" dirty="0">
                <a:solidFill>
                  <a:srgbClr val="FF0000"/>
                </a:solidFill>
                <a:latin typeface="Lobster" panose="02000506000000020003" pitchFamily="2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Lobster" panose="02000506000000020003" pitchFamily="2" charset="0"/>
              </a:rPr>
            </a:br>
            <a:endParaRPr lang="ru-RU" sz="3200" dirty="0"/>
          </a:p>
        </p:txBody>
      </p:sp>
      <p:pic>
        <p:nvPicPr>
          <p:cNvPr id="3075" name="Picture 3" descr="C:\Users\79125\Desktop\Игры\image-06-05-22-01-43-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42" y="1484784"/>
            <a:ext cx="4024034" cy="51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46276" y="31492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Lobster" panose="02000506000000020003" pitchFamily="2" charset="0"/>
              </a:rPr>
              <a:t>Дидактическая игра</a:t>
            </a:r>
            <a:r>
              <a:rPr lang="ru-RU" sz="2000" dirty="0">
                <a:solidFill>
                  <a:srgbClr val="0070C0"/>
                </a:solidFill>
                <a:latin typeface="Lobster" panose="02000506000000020003" pitchFamily="2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Lobster" panose="02000506000000020003" pitchFamily="2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Lobster" panose="02000506000000020003" pitchFamily="2" charset="0"/>
              </a:rPr>
              <a:t>«Кто где живет?»</a:t>
            </a:r>
            <a:r>
              <a:rPr lang="ru-RU" sz="3200" dirty="0">
                <a:solidFill>
                  <a:srgbClr val="FF0000"/>
                </a:solidFill>
                <a:latin typeface="Lobster" panose="02000506000000020003" pitchFamily="2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Lobster" panose="02000506000000020003" pitchFamily="2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1744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125\Desktop\Игры\image-06-05-22-01-4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" y="-21404"/>
            <a:ext cx="9138943" cy="68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2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9125\Desktop\Игры\image-06-05-22-01-43-1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" y="0"/>
            <a:ext cx="91271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8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79125\Desktop\Игры\image-06-05-22-01-43-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9" y="1755657"/>
            <a:ext cx="4981065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998" y="188640"/>
            <a:ext cx="44050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Lobster" panose="02000506000000020003" pitchFamily="2" charset="0"/>
              </a:rPr>
              <a:t>Дидактическая игра</a:t>
            </a:r>
            <a:r>
              <a:rPr lang="ru-RU" sz="2000" dirty="0">
                <a:solidFill>
                  <a:srgbClr val="0070C0"/>
                </a:solidFill>
                <a:latin typeface="Lobster" panose="02000506000000020003" pitchFamily="2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Lobster" panose="02000506000000020003" pitchFamily="2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Lobster" panose="02000506000000020003" pitchFamily="2" charset="0"/>
              </a:rPr>
              <a:t>«По страницам сказок»</a:t>
            </a:r>
            <a:r>
              <a:rPr lang="ru-RU" sz="3200" dirty="0">
                <a:solidFill>
                  <a:srgbClr val="FF0000"/>
                </a:solidFill>
                <a:latin typeface="Lobster" panose="02000506000000020003" pitchFamily="2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Lobster" panose="02000506000000020003" pitchFamily="2" charset="0"/>
              </a:rPr>
            </a:br>
            <a:endParaRPr lang="ru-RU" sz="3200" dirty="0"/>
          </a:p>
        </p:txBody>
      </p:sp>
      <p:pic>
        <p:nvPicPr>
          <p:cNvPr id="4100" name="Picture 4" descr="C:\Users\79125\Desktop\Игры\image-06-05-22-01-43-1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4" b="31023"/>
          <a:stretch/>
        </p:blipFill>
        <p:spPr bwMode="auto">
          <a:xfrm>
            <a:off x="5286776" y="2420888"/>
            <a:ext cx="3711100" cy="307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32041" y="188640"/>
            <a:ext cx="40328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Lobster" panose="02000506000000020003" pitchFamily="2" charset="0"/>
              </a:rPr>
              <a:t>Дидактическая игра</a:t>
            </a:r>
            <a:r>
              <a:rPr lang="ru-RU" sz="2000" dirty="0">
                <a:solidFill>
                  <a:srgbClr val="0070C0"/>
                </a:solidFill>
                <a:latin typeface="Lobster" panose="02000506000000020003" pitchFamily="2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Lobster" panose="02000506000000020003" pitchFamily="2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Lobster" panose="02000506000000020003" pitchFamily="2" charset="0"/>
              </a:rPr>
              <a:t>«Поле чудес»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Lobster" panose="02000506000000020003" pitchFamily="2" charset="0"/>
              </a:rPr>
              <a:t>(О правах, играя!)</a:t>
            </a:r>
            <a:r>
              <a:rPr lang="ru-RU" sz="3200" dirty="0">
                <a:solidFill>
                  <a:srgbClr val="FF0000"/>
                </a:solidFill>
                <a:latin typeface="Lobster" panose="02000506000000020003" pitchFamily="2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Lobster" panose="02000506000000020003" pitchFamily="2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87329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Дидактические игры «Я имею право»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 по правовому просвещению  детей старшего дошкольного возраста  «Я имею право….»</dc:title>
  <dc:creator>Елена Недбайлова</dc:creator>
  <cp:lastModifiedBy>Елена</cp:lastModifiedBy>
  <cp:revision>5</cp:revision>
  <dcterms:created xsi:type="dcterms:W3CDTF">2022-05-06T07:54:56Z</dcterms:created>
  <dcterms:modified xsi:type="dcterms:W3CDTF">2022-05-06T11:29:40Z</dcterms:modified>
</cp:coreProperties>
</file>