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64" r:id="rId7"/>
    <p:sldId id="261" r:id="rId8"/>
    <p:sldId id="265" r:id="rId9"/>
    <p:sldId id="262" r:id="rId10"/>
    <p:sldId id="266" r:id="rId11"/>
    <p:sldId id="267" r:id="rId12"/>
    <p:sldId id="269" r:id="rId13"/>
    <p:sldId id="263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4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9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47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4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02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0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53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1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9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3790-71A7-4B44-8263-0FA9DECD721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E938-4CE8-4352-B734-172602D4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6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t="8603"/>
          <a:stretch/>
        </p:blipFill>
        <p:spPr>
          <a:xfrm>
            <a:off x="0" y="-46182"/>
            <a:ext cx="12293600" cy="7494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9558" y="498640"/>
            <a:ext cx="11053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Times New Roman" panose="02020603050405020304" pitchFamily="18" charset="0"/>
              </a:rPr>
              <a:t>Вместе ради общего будущего!</a:t>
            </a:r>
            <a:endParaRPr lang="ru-RU" sz="48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3490" y="3054686"/>
            <a:ext cx="130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r"/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5563" y="1660856"/>
            <a:ext cx="3057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Информационно-познавательная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 лекция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для учащихся 1-11 классов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84781" y="3125972"/>
            <a:ext cx="2488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2022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653" y="168671"/>
            <a:ext cx="11554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Бин Дунь-дунь — официальный талисман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Олимпийских игр в Пекине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" b="100000" l="0" r="90917">
                        <a14:foregroundMark x1="34833" y1="4125" x2="32333" y2="16875"/>
                        <a14:foregroundMark x1="32917" y1="19500" x2="27917" y2="37625"/>
                        <a14:foregroundMark x1="32917" y1="6000" x2="31167" y2="24375"/>
                        <a14:foregroundMark x1="66833" y1="15500" x2="71000" y2="27250"/>
                        <a14:foregroundMark x1="75333" y1="46500" x2="70250" y2="52750"/>
                        <a14:foregroundMark x1="78583" y1="21000" x2="72917" y2="22750"/>
                        <a14:foregroundMark x1="77250" y1="21000" x2="73833" y2="21125"/>
                        <a14:foregroundMark x1="81167" y1="22750" x2="82417" y2="26000"/>
                        <a14:foregroundMark x1="82417" y1="26000" x2="82417" y2="30500"/>
                        <a14:foregroundMark x1="82417" y1="31875" x2="78583" y2="40375"/>
                        <a14:foregroundMark x1="78583" y1="40375" x2="75333" y2="46500"/>
                        <a14:foregroundMark x1="52000" y1="94125" x2="52000" y2="94125"/>
                        <a14:foregroundMark x1="51250" y1="90125" x2="53583" y2="96000"/>
                        <a14:foregroundMark x1="53833" y1="96375" x2="59417" y2="95750"/>
                        <a14:foregroundMark x1="35333" y1="94125" x2="41000" y2="96625"/>
                        <a14:foregroundMark x1="41000" y1="96625" x2="45083" y2="95000"/>
                        <a14:foregroundMark x1="45750" y1="88875" x2="45333" y2="95750"/>
                        <a14:foregroundMark x1="26250" y1="45125" x2="20083" y2="62750"/>
                        <a14:foregroundMark x1="21167" y1="56625" x2="19917" y2="66000"/>
                        <a14:foregroundMark x1="20833" y1="57000" x2="19417" y2="64125"/>
                        <a14:foregroundMark x1="30083" y1="65625" x2="34500" y2="83000"/>
                        <a14:foregroundMark x1="52667" y1="19375" x2="52917" y2="41625"/>
                        <a14:foregroundMark x1="35750" y1="3500" x2="37750" y2="3250"/>
                        <a14:foregroundMark x1="38167" y1="3500" x2="39833" y2="5375"/>
                        <a14:foregroundMark x1="20833" y1="56500" x2="19667" y2="63125"/>
                        <a14:foregroundMark x1="20500" y1="57250" x2="19250" y2="63375"/>
                        <a14:foregroundMark x1="19417" y1="63500" x2="19667" y2="66000"/>
                        <a14:backgroundMark x1="34000" y1="1875" x2="61667" y2="1750"/>
                        <a14:backgroundMark x1="40333" y1="97375" x2="40333" y2="97375"/>
                        <a14:backgroundMark x1="38833" y1="99000" x2="59917" y2="98875"/>
                        <a14:backgroundMark x1="28750" y1="64375" x2="30333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2659" y="1245889"/>
            <a:ext cx="6832598" cy="45550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75200" y="1595021"/>
            <a:ext cx="69595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Бин Дунь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Дунь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одет в костюм изо льда, который напоминает космический скафандр. Так организаторы выражают связь с новыми технологиями и будущим, где возможности безграничны. В своем ледяном костюме панда может кататься на коньках, лыжах и сноуборде вместе с олимпийскими спортсменами.</a:t>
            </a:r>
          </a:p>
          <a:p>
            <a:pPr algn="r"/>
            <a:endParaRPr lang="ru-RU" sz="2800" dirty="0" smtClean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653" y="168671"/>
            <a:ext cx="11554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Бин Дунь-дунь — официальный талисман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Олимпийских игр в Пекине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" b="100000" l="0" r="90917">
                        <a14:foregroundMark x1="34833" y1="4125" x2="32333" y2="16875"/>
                        <a14:foregroundMark x1="32917" y1="19500" x2="27917" y2="37625"/>
                        <a14:foregroundMark x1="32917" y1="6000" x2="31167" y2="24375"/>
                        <a14:foregroundMark x1="66833" y1="15500" x2="71000" y2="27250"/>
                        <a14:foregroundMark x1="75333" y1="46500" x2="70250" y2="52750"/>
                        <a14:foregroundMark x1="78583" y1="21000" x2="72917" y2="22750"/>
                        <a14:foregroundMark x1="77250" y1="21000" x2="73833" y2="21125"/>
                        <a14:foregroundMark x1="81167" y1="22750" x2="82417" y2="26000"/>
                        <a14:foregroundMark x1="82417" y1="26000" x2="82417" y2="30500"/>
                        <a14:foregroundMark x1="82417" y1="31875" x2="78583" y2="40375"/>
                        <a14:foregroundMark x1="78583" y1="40375" x2="75333" y2="46500"/>
                        <a14:foregroundMark x1="52000" y1="94125" x2="52000" y2="94125"/>
                        <a14:foregroundMark x1="51250" y1="90125" x2="53583" y2="96000"/>
                        <a14:foregroundMark x1="53833" y1="96375" x2="59417" y2="95750"/>
                        <a14:foregroundMark x1="35333" y1="94125" x2="41000" y2="96625"/>
                        <a14:foregroundMark x1="41000" y1="96625" x2="45083" y2="95000"/>
                        <a14:foregroundMark x1="45750" y1="88875" x2="45333" y2="95750"/>
                        <a14:foregroundMark x1="26250" y1="45125" x2="20083" y2="62750"/>
                        <a14:foregroundMark x1="21167" y1="56625" x2="19917" y2="66000"/>
                        <a14:foregroundMark x1="20833" y1="57000" x2="19417" y2="64125"/>
                        <a14:foregroundMark x1="30083" y1="65625" x2="34500" y2="83000"/>
                        <a14:foregroundMark x1="52667" y1="19375" x2="52917" y2="41625"/>
                        <a14:foregroundMark x1="35750" y1="3500" x2="37750" y2="3250"/>
                        <a14:foregroundMark x1="38167" y1="3500" x2="39833" y2="5375"/>
                        <a14:foregroundMark x1="20833" y1="56500" x2="19667" y2="63125"/>
                        <a14:foregroundMark x1="20500" y1="57250" x2="19250" y2="63375"/>
                        <a14:foregroundMark x1="19417" y1="63500" x2="19667" y2="66000"/>
                        <a14:backgroundMark x1="34000" y1="1875" x2="61667" y2="1750"/>
                        <a14:backgroundMark x1="40333" y1="97375" x2="40333" y2="97375"/>
                        <a14:backgroundMark x1="38833" y1="99000" x2="59917" y2="98875"/>
                        <a14:backgroundMark x1="28750" y1="64375" x2="30333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2659" y="1245889"/>
            <a:ext cx="6832598" cy="45550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27419" y="1432945"/>
            <a:ext cx="6874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Яркие разноцветные кольца вокруг мордочки представляют новейшие ледовые и снежные арены Пекина, устроенные по передовым технологиям. Сердечко на левой лапе символизирует гостеприимность Китая по отношению ко всем участникам и зрителям Олимпиады.</a:t>
            </a:r>
            <a:endParaRPr lang="ru-RU" sz="28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653" y="168671"/>
            <a:ext cx="11554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Бин Дунь-дунь — официальный талисман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Олимпийских игр в Пекине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" b="100000" l="0" r="90917">
                        <a14:foregroundMark x1="34833" y1="4125" x2="32333" y2="16875"/>
                        <a14:foregroundMark x1="32917" y1="19500" x2="27917" y2="37625"/>
                        <a14:foregroundMark x1="32917" y1="6000" x2="31167" y2="24375"/>
                        <a14:foregroundMark x1="66833" y1="15500" x2="71000" y2="27250"/>
                        <a14:foregroundMark x1="75333" y1="46500" x2="70250" y2="52750"/>
                        <a14:foregroundMark x1="78583" y1="21000" x2="72917" y2="22750"/>
                        <a14:foregroundMark x1="77250" y1="21000" x2="73833" y2="21125"/>
                        <a14:foregroundMark x1="81167" y1="22750" x2="82417" y2="26000"/>
                        <a14:foregroundMark x1="82417" y1="26000" x2="82417" y2="30500"/>
                        <a14:foregroundMark x1="82417" y1="31875" x2="78583" y2="40375"/>
                        <a14:foregroundMark x1="78583" y1="40375" x2="75333" y2="46500"/>
                        <a14:foregroundMark x1="52000" y1="94125" x2="52000" y2="94125"/>
                        <a14:foregroundMark x1="51250" y1="90125" x2="53583" y2="96000"/>
                        <a14:foregroundMark x1="53833" y1="96375" x2="59417" y2="95750"/>
                        <a14:foregroundMark x1="35333" y1="94125" x2="41000" y2="96625"/>
                        <a14:foregroundMark x1="41000" y1="96625" x2="45083" y2="95000"/>
                        <a14:foregroundMark x1="45750" y1="88875" x2="45333" y2="95750"/>
                        <a14:foregroundMark x1="26250" y1="45125" x2="20083" y2="62750"/>
                        <a14:foregroundMark x1="21167" y1="56625" x2="19917" y2="66000"/>
                        <a14:foregroundMark x1="20833" y1="57000" x2="19417" y2="64125"/>
                        <a14:foregroundMark x1="30083" y1="65625" x2="34500" y2="83000"/>
                        <a14:foregroundMark x1="52667" y1="19375" x2="52917" y2="41625"/>
                        <a14:foregroundMark x1="35750" y1="3500" x2="37750" y2="3250"/>
                        <a14:foregroundMark x1="38167" y1="3500" x2="39833" y2="5375"/>
                        <a14:foregroundMark x1="20833" y1="56500" x2="19667" y2="63125"/>
                        <a14:foregroundMark x1="20500" y1="57250" x2="19250" y2="63375"/>
                        <a14:foregroundMark x1="19417" y1="63500" x2="19667" y2="66000"/>
                        <a14:backgroundMark x1="34000" y1="1875" x2="61667" y2="1750"/>
                        <a14:backgroundMark x1="40333" y1="97375" x2="40333" y2="97375"/>
                        <a14:backgroundMark x1="38833" y1="99000" x2="59917" y2="98875"/>
                        <a14:backgroundMark x1="28750" y1="64375" x2="30333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2659" y="1245889"/>
            <a:ext cx="6832598" cy="45550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27419" y="1432945"/>
            <a:ext cx="687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«У нее костюм из льда, сердце из золота и любовь ко всем видам спорта, эта панда готова поделиться настоящим духом Олимпийских игр </a:t>
            </a:r>
          </a:p>
          <a:p>
            <a:pPr algn="r"/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со всем миром».</a:t>
            </a:r>
          </a:p>
          <a:p>
            <a:pPr algn="r"/>
            <a:endParaRPr lang="ru-RU" sz="2800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  <a:p>
            <a:pPr algn="r"/>
            <a:r>
              <a:rPr lang="ru-RU" sz="2000" i="1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Из официального сообщения о талисмане.</a:t>
            </a:r>
            <a:endParaRPr lang="ru-RU" sz="2000" i="1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673" y="214853"/>
            <a:ext cx="6927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Талисман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Паралимпийских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игр -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Сюэ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Жунжун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, человечек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форме китайского фонарика.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254" b="90967" l="9976" r="89965">
                        <a14:foregroundMark x1="58501" y1="13770" x2="44451" y2="20947"/>
                        <a14:foregroundMark x1="53365" y1="19922" x2="69185" y2="25830"/>
                        <a14:foregroundMark x1="70838" y1="26758" x2="74852" y2="30615"/>
                        <a14:foregroundMark x1="45277" y1="19922" x2="37957" y2="20166"/>
                        <a14:foregroundMark x1="37721" y1="20508" x2="28630" y2="22852"/>
                        <a14:backgroundMark x1="15289" y1="36865" x2="15525" y2="49512"/>
                        <a14:backgroundMark x1="50767" y1="13867" x2="35360" y2="18213"/>
                        <a14:backgroundMark x1="34238" y1="19824" x2="28630" y2="22754"/>
                        <a14:backgroundMark x1="30106" y1="22070" x2="28335" y2="23193"/>
                      </a14:backgroundRemoval>
                    </a14:imgEffect>
                  </a14:imgLayer>
                </a14:imgProps>
              </a:ext>
            </a:extLst>
          </a:blip>
          <a:srcRect t="10015"/>
          <a:stretch/>
        </p:blipFill>
        <p:spPr>
          <a:xfrm>
            <a:off x="5745018" y="-92366"/>
            <a:ext cx="6713001" cy="7303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673" y="2237801"/>
            <a:ext cx="6585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Первый иероглиф в имени фонарика "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Сюэ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" в переводе означает "снег", и символизирует то, что красота и чистота являются особенностью зимних видов спорта. Вторую часть имени можно перевести на русский язык как "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инклюзивность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", и выражает концепцию гармоничного взаимодействия культур.</a:t>
            </a:r>
            <a:endParaRPr lang="ru-RU" sz="24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" y="0"/>
            <a:ext cx="1214845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6061" y="3429000"/>
            <a:ext cx="7868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18 октября 2021 года в храме Геры в Древней Олимпии на полуострове Пелопоннес в Греции состоялась Церемония зажжения Олимпийского огня. На церемонии присутствовали президент Греции Катерина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Сакелларопулу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 и президент МОК Томас Бах. Из-за ограничений, обусловленных пандемией COVID-19, церемония прошла без зрителей</a:t>
            </a:r>
            <a:endParaRPr lang="ru-RU" sz="24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2581" y="491944"/>
            <a:ext cx="11314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Добро пожаловать в Пекин!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Добро пожаловать на Зимние Олимпийские и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Паралимпийские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игры!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Пожелаем играм мира и добра, удач и успехов!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605" y="3676343"/>
            <a:ext cx="1105302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Вместе ради общего будущего!</a:t>
            </a:r>
          </a:p>
          <a:p>
            <a:endParaRPr lang="ru-RU" sz="4800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  <a:p>
            <a:pPr algn="ctr"/>
            <a:r>
              <a:rPr lang="ru-RU" sz="5400" dirty="0" smtClean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4-20 февраля 2022 года!</a:t>
            </a:r>
            <a:endParaRPr lang="ru-RU" sz="5400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71219" cy="6954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40146" y="307392"/>
            <a:ext cx="52277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XXIV </a:t>
            </a:r>
            <a:r>
              <a:rPr lang="ru-RU" sz="4000" b="1" dirty="0" smtClean="0"/>
              <a:t>Зимние Олимпийские игры  пройдут с 4 по 20 февраля 2022 года </a:t>
            </a:r>
          </a:p>
          <a:p>
            <a:pPr algn="ctr"/>
            <a:r>
              <a:rPr lang="ru-RU" sz="4000" b="1" dirty="0" smtClean="0"/>
              <a:t>в Пекине.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58910" y="405785"/>
            <a:ext cx="35652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31 июля 2015 года на сессии Международного Олимпийского комитета в Куала-Лумпуре столицей проведения Олимпийских игр был назван Пекин, который станет первым городом, принимающим и летние, и зимние Олимпийские игры.</a:t>
            </a:r>
            <a:endParaRPr lang="ru-RU" sz="2400" b="1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58" y="0"/>
            <a:ext cx="12192000" cy="68825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7614" y="374909"/>
            <a:ext cx="1129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Бренд Зимних Олимпийских игр в Пекине 2022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03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t="15230" r="112" b="30484"/>
          <a:stretch/>
        </p:blipFill>
        <p:spPr>
          <a:xfrm>
            <a:off x="2977990" y="1580346"/>
            <a:ext cx="5848090" cy="1671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4036" y="3722481"/>
            <a:ext cx="11674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Девиз олицетворяет силу Игр и сообщества с общим будущим для всего человечества в преодолении глобальных проблем. Эти слова отражают необходимость совместной работы всего мира во имя светлого будущего – особенно с учетом трудностей, вызванных пандемией </a:t>
            </a:r>
            <a:r>
              <a:rPr lang="ru-RU" sz="2800" b="1" dirty="0" err="1" smtClean="0">
                <a:ln w="1905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коронавируса</a:t>
            </a:r>
            <a:r>
              <a:rPr lang="ru-RU" sz="2800" b="1" dirty="0" smtClean="0">
                <a:ln w="1905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.</a:t>
            </a:r>
            <a:endParaRPr lang="ru-RU" sz="2800" b="1" dirty="0">
              <a:ln w="19050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909" y="105220"/>
            <a:ext cx="1175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Официальный девиз Олимпийских и </a:t>
            </a:r>
            <a:r>
              <a:rPr lang="ru-RU" sz="2400" b="1" dirty="0" err="1" smtClean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Паралимпийских</a:t>
            </a:r>
            <a:r>
              <a:rPr lang="ru-RU" sz="2400" b="1" dirty="0" smtClean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игр –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Вместе ради общего будущего!</a:t>
            </a:r>
            <a:endParaRPr lang="ru-RU" sz="4800" b="1" dirty="0">
              <a:ln w="952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5758" r="28182"/>
          <a:stretch/>
        </p:blipFill>
        <p:spPr>
          <a:xfrm>
            <a:off x="468359" y="623885"/>
            <a:ext cx="4722863" cy="5788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5332460" y="282139"/>
            <a:ext cx="64531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Эмблема Олимпиады-2022,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созданная художницей Линь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Цуньчжэнь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сочетает элементы традиционной и современной культуры Китая, а также выражает любовь к зимним видам спорта.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9580" y="2703495"/>
            <a:ext cx="6131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Синий цвет олицетворяет мечту, будущее, а также чистоту льда и снега. Красный и желтый – цвета китайского флага, которые символизируют стремление, молодость и жизненную энергию.</a:t>
            </a:r>
            <a:endParaRPr lang="ru-RU" sz="2800" b="1" dirty="0">
              <a:ln w="12700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581"/>
            <a:ext cx="12192000" cy="6882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5758" r="28182"/>
          <a:stretch/>
        </p:blipFill>
        <p:spPr>
          <a:xfrm>
            <a:off x="387927" y="603250"/>
            <a:ext cx="4722863" cy="5788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212390" y="166568"/>
            <a:ext cx="678256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основу логотипа лег китайский иероглиф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«зима» (冬).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верхней части эмблема напоминает фигуру конькобежца, в нижней –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силуэт лыжника. </a:t>
            </a:r>
          </a:p>
          <a:p>
            <a:pPr algn="r"/>
            <a:r>
              <a:rPr lang="ru-RU" sz="2800" b="1" dirty="0" smtClean="0">
                <a:ln w="1270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Мотив развевающейся ленты символизирует горные хребты Китая, спортивные объекты, лыжные трассы и катки. Эмблема подчеркивает, что Олимпийские игры совпадут по времени с китайским Новым годом.</a:t>
            </a:r>
          </a:p>
          <a:p>
            <a:pPr algn="r"/>
            <a:endParaRPr lang="ru-RU" sz="2800" b="1" dirty="0" smtClean="0">
              <a:ln w="12700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894" t="22536" r="69629" b="1"/>
          <a:stretch/>
        </p:blipFill>
        <p:spPr>
          <a:xfrm>
            <a:off x="8405091" y="388853"/>
            <a:ext cx="3371273" cy="6022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72209" y="151178"/>
            <a:ext cx="68859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Олимпийский факел – это обязательный атрибут Олимпиады. Дизайн факела уникален для каждой Олимпиады. Факел зимних Олимпийских игр-2022 в Пекине, который называется «Летящий» (</a:t>
            </a:r>
            <a:r>
              <a:rPr lang="ja-JP" altLang="en-US" sz="2400" b="1" dirty="0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飞扬</a:t>
            </a:r>
            <a:r>
              <a:rPr lang="en-US" altLang="ja-JP" sz="2400" b="1" dirty="0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фэй</a:t>
            </a:r>
            <a:r>
              <a:rPr lang="ru-RU" sz="2400" b="1" dirty="0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ян</a:t>
            </a:r>
            <a:r>
              <a:rPr lang="ru-RU" sz="2400" b="1" dirty="0" smtClean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), не исключение.</a:t>
            </a:r>
          </a:p>
          <a:p>
            <a:endParaRPr lang="ru-RU" sz="2400" b="1" dirty="0" smtClean="0">
              <a:ln w="6350">
                <a:noFill/>
              </a:ln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2700"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Пекин станет первым городом, который проведет летние и зимние Олимпийские игры. Дизайн факела отдает дань уважения олимпийскому наследию китайской столицы. Он развивает тему чаши олимпийского огня на летней Олимпиаде-2008 в Пекине, которая была выполнена в форме гигантского свитка.</a:t>
            </a:r>
            <a:endParaRPr lang="ru-RU" sz="2400" b="1" dirty="0">
              <a:ln w="12700"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894" t="22536" r="69629" b="1"/>
          <a:stretch/>
        </p:blipFill>
        <p:spPr>
          <a:xfrm>
            <a:off x="8423564" y="286477"/>
            <a:ext cx="3417456" cy="6105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2436" y="197345"/>
            <a:ext cx="82111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Дизайн факела динамичен. Он представляет собой спиральную конструкцию, внутри которой горит пламя, и тем самым напоминает развевающуюся ленту. Спереди нанесена эмблема Олимпиады-2022. Витая красная полоса по всей длине факела символизирует Великую Китайскую стену, олимпийские лыжные трассы и неустанное стремление человека к свету, миру и совершенству.</a:t>
            </a:r>
          </a:p>
          <a:p>
            <a:endParaRPr lang="ru-RU" sz="2400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Основные цвета дизайна – красный и серебряный – представляют собой метафору огня и льда. В ней заключена идея, что факел несет «свет и тепло в мир снега и льда».</a:t>
            </a:r>
            <a:endParaRPr lang="ru-RU" sz="24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653" y="168671"/>
            <a:ext cx="11554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Бин Дунь-дунь — официальный талисман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Олимпийских игр в Пекине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" b="100000" l="0" r="90917">
                        <a14:foregroundMark x1="34833" y1="4125" x2="32333" y2="16875"/>
                        <a14:foregroundMark x1="32917" y1="19500" x2="27917" y2="37625"/>
                        <a14:foregroundMark x1="32917" y1="6000" x2="31167" y2="24375"/>
                        <a14:foregroundMark x1="66833" y1="15500" x2="71000" y2="27250"/>
                        <a14:foregroundMark x1="75333" y1="46500" x2="70250" y2="52750"/>
                        <a14:foregroundMark x1="78583" y1="21000" x2="72917" y2="22750"/>
                        <a14:foregroundMark x1="77250" y1="21000" x2="73833" y2="21125"/>
                        <a14:foregroundMark x1="81167" y1="22750" x2="82417" y2="26000"/>
                        <a14:foregroundMark x1="82417" y1="26000" x2="82417" y2="30500"/>
                        <a14:foregroundMark x1="82417" y1="31875" x2="78583" y2="40375"/>
                        <a14:foregroundMark x1="78583" y1="40375" x2="75333" y2="46500"/>
                        <a14:foregroundMark x1="52000" y1="94125" x2="52000" y2="94125"/>
                        <a14:foregroundMark x1="51250" y1="90125" x2="53583" y2="96000"/>
                        <a14:foregroundMark x1="53833" y1="96375" x2="59417" y2="95750"/>
                        <a14:foregroundMark x1="35333" y1="94125" x2="41000" y2="96625"/>
                        <a14:foregroundMark x1="41000" y1="96625" x2="45083" y2="95000"/>
                        <a14:foregroundMark x1="45750" y1="88875" x2="45333" y2="95750"/>
                        <a14:foregroundMark x1="26250" y1="45125" x2="20083" y2="62750"/>
                        <a14:foregroundMark x1="21167" y1="56625" x2="19917" y2="66000"/>
                        <a14:foregroundMark x1="20833" y1="57000" x2="19417" y2="64125"/>
                        <a14:foregroundMark x1="30083" y1="65625" x2="34500" y2="83000"/>
                        <a14:foregroundMark x1="52667" y1="19375" x2="52917" y2="41625"/>
                        <a14:foregroundMark x1="35750" y1="3500" x2="37750" y2="3250"/>
                        <a14:foregroundMark x1="38167" y1="3500" x2="39833" y2="5375"/>
                        <a14:foregroundMark x1="20833" y1="56500" x2="19667" y2="63125"/>
                        <a14:foregroundMark x1="20500" y1="57250" x2="19250" y2="63375"/>
                        <a14:foregroundMark x1="19417" y1="63500" x2="19667" y2="66000"/>
                        <a14:backgroundMark x1="34000" y1="1875" x2="61667" y2="1750"/>
                        <a14:backgroundMark x1="40333" y1="97375" x2="40333" y2="97375"/>
                        <a14:backgroundMark x1="38833" y1="99000" x2="59917" y2="98875"/>
                        <a14:backgroundMark x1="28750" y1="64375" x2="30333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2659" y="1245889"/>
            <a:ext cx="6832598" cy="45550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6545" y="3039256"/>
            <a:ext cx="7416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На современном китайском слово «бин» имеет несколько значений, но в первую очередь означает лед, а вместе с ним – чистоту и силу. «Дунь </a:t>
            </a:r>
            <a:r>
              <a:rPr lang="ru-RU" sz="2800" dirty="0" err="1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Дунь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» значит здоровый, крепкий и жизнерадостный. Также это слово часто используют, когда говорят о детях.</a:t>
            </a:r>
          </a:p>
          <a:p>
            <a:pPr algn="r"/>
            <a:endParaRPr lang="ru-RU" sz="2800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5892" y="1499075"/>
            <a:ext cx="727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Новый олимпийский талисман – это посол зимних видов спорта, который приносит радость участникам и зрителям Олимпиады. Он олицетворяет силу тела и воли спортсменов.</a:t>
            </a:r>
            <a:endParaRPr 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1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763</Words>
  <Application>Microsoft Office PowerPoint</Application>
  <PresentationFormat>Произвольный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Stepa</dc:creator>
  <cp:lastModifiedBy>пк</cp:lastModifiedBy>
  <cp:revision>21</cp:revision>
  <dcterms:created xsi:type="dcterms:W3CDTF">2022-01-28T18:19:41Z</dcterms:created>
  <dcterms:modified xsi:type="dcterms:W3CDTF">2022-02-03T12:33:15Z</dcterms:modified>
</cp:coreProperties>
</file>