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Презентация" r:id="rId3" imgW="4570541" imgH="3427323" progId="PowerPoint.Show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Презентация Microsoft Office PowerPoint 97-2003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</cp:revision>
  <dcterms:created xsi:type="dcterms:W3CDTF">2012-11-22T16:54:23Z</dcterms:created>
  <dcterms:modified xsi:type="dcterms:W3CDTF">2012-11-22T16:54:52Z</dcterms:modified>
</cp:coreProperties>
</file>