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0" r:id="rId5"/>
    <p:sldId id="259" r:id="rId6"/>
    <p:sldId id="261" r:id="rId7"/>
    <p:sldId id="260" r:id="rId8"/>
    <p:sldId id="263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имназия48\Desktop\слайды\FON-LETO-PREV`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" y="-21464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79004" y="1844824"/>
            <a:ext cx="900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УРОКИ ДОБРОТЫ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9909" y="5157192"/>
            <a:ext cx="220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Норильск, 2021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96" y="33775"/>
            <a:ext cx="907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«ГИМНАЗИЯ № 48»</a:t>
            </a:r>
          </a:p>
        </p:txBody>
      </p:sp>
    </p:spTree>
    <p:extLst>
      <p:ext uri="{BB962C8B-B14F-4D97-AF65-F5344CB8AC3E}">
        <p14:creationId xmlns:p14="http://schemas.microsoft.com/office/powerpoint/2010/main" val="33881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имназия48\Desktop\слайды\Spring-flowers-grass-butterfly-green-background-creative-design_3840x2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10149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9222" r="6045" b="6052"/>
          <a:stretch/>
        </p:blipFill>
        <p:spPr>
          <a:xfrm>
            <a:off x="1475235" y="10149"/>
            <a:ext cx="6192688" cy="466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107" y="4590748"/>
            <a:ext cx="8496944" cy="224676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С </a:t>
            </a:r>
            <a:r>
              <a:rPr lang="ru-RU" sz="2800" dirty="0"/>
              <a:t>шестого по восьмое декабря в начальных классах гимназии были проведены не обычные уроки, а УРОКИ ДОБРОТЫ – которые не только учат детей новым знаниям, но и позволяют раскрыть то, что уже вложено в сердце каждого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37985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имназия48\Desktop\слайды\depositphotos_108626576-stock-illustration-summer-nature-background-with-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6197" b="13136"/>
          <a:stretch/>
        </p:blipFill>
        <p:spPr>
          <a:xfrm>
            <a:off x="5172099" y="2740968"/>
            <a:ext cx="3947674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4"/>
          <a:stretch/>
        </p:blipFill>
        <p:spPr>
          <a:xfrm>
            <a:off x="-7753" y="0"/>
            <a:ext cx="6431043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имназия48\Desktop\педсовет 10.04.2019\слайды\1126.jpg_w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19551"/>
          <a:stretch/>
        </p:blipFill>
        <p:spPr>
          <a:xfrm>
            <a:off x="-42891" y="0"/>
            <a:ext cx="3333750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6375"/>
          <a:stretch/>
        </p:blipFill>
        <p:spPr>
          <a:xfrm>
            <a:off x="5320816" y="-40383"/>
            <a:ext cx="3813861" cy="341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21303" b="20905"/>
          <a:stretch/>
        </p:blipFill>
        <p:spPr>
          <a:xfrm>
            <a:off x="3131840" y="3124783"/>
            <a:ext cx="5622691" cy="288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5521" y="5858668"/>
            <a:ext cx="8712958" cy="95410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Дети с удовольствием участвовали в обсуждении темы, связанной с добротой, заботой, милосердием.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имназия48\Desktop\слайды\2f7caa0514549125d56e8a86dd8c20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" y="-50374"/>
            <a:ext cx="9144000" cy="6908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79513" y="5441320"/>
            <a:ext cx="8640960" cy="138499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Говорили о благотворительности и правильном отношении к людям с ограниченными возможностями здоровья.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0" y="2416984"/>
            <a:ext cx="4772997" cy="2992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/>
        </p:blipFill>
        <p:spPr>
          <a:xfrm>
            <a:off x="4438665" y="0"/>
            <a:ext cx="47053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Гимназия48\Desktop\слайды\_900078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" y="-6512"/>
            <a:ext cx="9143999" cy="6857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963"/>
          <a:stretch/>
        </p:blipFill>
        <p:spPr>
          <a:xfrm>
            <a:off x="4085408" y="227191"/>
            <a:ext cx="5022766" cy="3252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4310509" y="3664950"/>
            <a:ext cx="4832658" cy="31865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350" r="2750"/>
          <a:stretch/>
        </p:blipFill>
        <p:spPr>
          <a:xfrm>
            <a:off x="76832" y="2388915"/>
            <a:ext cx="4431570" cy="29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имназия48\Desktop\слайды\s12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" y="-3330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r="5284" b="5228"/>
          <a:stretch/>
        </p:blipFill>
        <p:spPr>
          <a:xfrm>
            <a:off x="604587" y="17458"/>
            <a:ext cx="7940733" cy="54137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17" y="5410025"/>
            <a:ext cx="8820472" cy="138499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Дети внимательно слушали рассказы своих классных руководителей и сами </a:t>
            </a:r>
            <a:r>
              <a:rPr lang="ru-RU" sz="2800" dirty="0" smtClean="0"/>
              <a:t>подготовили интересные проекты о </a:t>
            </a:r>
            <a:r>
              <a:rPr lang="ru-RU" sz="2800" dirty="0"/>
              <a:t>доброте и человечности людей.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Гимназия48\Desktop\слайды\orig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87016" y="6208517"/>
            <a:ext cx="8856984" cy="52322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/>
              <a:t>Ребята вспоминали свои добрые дела.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750" r="5901"/>
          <a:stretch/>
        </p:blipFill>
        <p:spPr>
          <a:xfrm>
            <a:off x="817362" y="37633"/>
            <a:ext cx="7715077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имназия48\Desktop\слайды\3956c1_dd44969f0c694057b4f01ec584aa19f9jpg_srz_2953_2160_85_22_050_120_0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43508" y="5871596"/>
            <a:ext cx="8856984" cy="95410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Много тёплых слов прозвучало во время </a:t>
            </a:r>
            <a:endParaRPr lang="ru-RU" sz="2800" dirty="0" smtClean="0"/>
          </a:p>
          <a:p>
            <a:pPr algn="ctr"/>
            <a:r>
              <a:rPr lang="ru-RU" sz="2800" dirty="0" smtClean="0"/>
              <a:t>УРОКОВ ДОБРОТЫ</a:t>
            </a:r>
            <a:r>
              <a:rPr lang="ru-RU" sz="2800" dirty="0"/>
              <a:t>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314"/>
            <a:ext cx="7741709" cy="58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1150</TotalTime>
  <Words>119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Гимназия48</dc:creator>
  <cp:lastModifiedBy>Антон Харин</cp:lastModifiedBy>
  <cp:revision>63</cp:revision>
  <dcterms:created xsi:type="dcterms:W3CDTF">2019-03-25T02:45:58Z</dcterms:created>
  <dcterms:modified xsi:type="dcterms:W3CDTF">2021-12-13T16:01:10Z</dcterms:modified>
</cp:coreProperties>
</file>