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9" r:id="rId5"/>
    <p:sldId id="260" r:id="rId6"/>
    <p:sldId id="261" r:id="rId7"/>
    <p:sldId id="257" r:id="rId8"/>
    <p:sldId id="268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A32492-B1CE-02CB-76D4-5BAFD87797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6402E5-8C17-82EA-BF81-FC271F2E7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881FA6-A8C6-EF4B-600A-54B8501BC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370C8F-7779-6E3C-C9E2-D5FADF070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9AC387-B396-5527-D87F-A3F805A07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44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483752-7A6F-F4ED-9BF6-14FC5EC5E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7E67B77-ECFA-9401-A4EF-D87946336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98F925-63A8-17CF-3D4A-EDA186406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9D47F0-3262-D16F-4F66-E8ABB79BA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436FE6-5067-D90F-7F37-BF0A3088F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279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2E325D6-2209-B368-2C7B-8AAFB3FDE3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C1CF53D-B54B-9FBE-F120-9AE785E6AD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61E3AD-875B-76DD-B268-CDBF78FAE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59DCAE-5AB1-9724-488E-FEB4CF3C2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A4947C-2A7B-6522-13A0-F3C6B60E2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04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A4F63F-ACE7-4CDA-2B5C-082E7D2CA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546CE0-57B3-F07F-B20B-6FA34174EA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6C79B4-936F-C0E0-5F58-BDBA3F518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791B0D-3F3A-B624-746A-718278C6F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413400-70A3-54E3-0BAD-A14B6D061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125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AC47B-1A0F-7B0D-980F-6D971194D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2CFE5E-AFFD-1F55-4805-898E91901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9B8FF0-08AB-6D5E-5180-39BF6D563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B4D106-3AB4-CA6E-943B-16835CD0D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5C5D64-A9E9-76DA-E155-4E76A1D8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66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541408-2F96-9138-DF90-FCA978251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081476-2A41-BE5B-71A2-B16BE62C30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60E8613-9931-E35D-5B4C-BE5AF00F39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D16CAF-05A9-CA77-E1A3-5F3426773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8EA286-0456-9ED4-BDBA-FBF4B4EAC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C60A65B-EC26-A1FE-049E-955873C0C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511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EBDA7-A04B-B6DB-7E60-6E37C42C6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605BD-ACBD-8BFD-0433-6FA61AA79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38E61D-2BBC-1AEC-720C-D3D53B949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FC47F0D-A321-CEED-04A8-BC9EFBA8F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7111449-B10B-6D3F-44E6-D8A95C33E9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52C33CB-1413-53BD-4DEB-19A722DFA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F77EEDE-22FF-76A8-B3BF-B40F7D5E6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AEAB7C3-BAB9-4A9F-EDE5-10CCBEC50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175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F2F04C-397B-7206-AAE1-FE88F8F58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0E81834-1279-BEE7-4A04-01F6EB922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4831CD4-95E1-F40F-33D2-14A2CB36F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39D84A-8B55-2510-E88F-A66029DE5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275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F0CA557-BAA2-7921-BB58-DF85CA27C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CA5BC55-CC98-B1C4-B3B7-4F3097C3F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B4AEE8F-26A6-6B0A-446F-9DCD75280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533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F9C1E6-3492-6CAF-0EBB-31C65394A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145DC6-4C93-D02C-9CBF-B167CE962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7F032D2-12CE-78A9-D52E-F3C86FE62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3291BD-4B3F-5615-9912-D4FBB4E35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F4C33C-A8FA-5A11-929E-F8A2263C0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66638E-04B2-3DB9-0AFE-F0573C9FC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04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F8C825-EED9-2448-681A-7B8E6DF87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6CF49A1-F528-A4A8-4E4F-684B61F784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C3A42A8-C9A3-6047-CA07-BDCF54FB36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F82CF7-BF0B-7870-978D-A0DC25C68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4AE079-A3F7-CE37-7F6F-DD19D40E5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8321A0-8933-4192-4E34-CD6FB6330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118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8BC24-A3CA-C759-8EF3-7271E781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25E958-54F4-6089-24AC-025DF295D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3A2B93-37B7-EECE-1B75-3BB57FD936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00F99-66E7-40AB-9B0D-F08A57C63D8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1E66B7-4C6B-3B6A-E5BD-96B0FC5065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61259F-5034-26CE-C252-350D12845C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8F4B8-C883-474E-AFD8-A64B59C00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540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38D64C-6E7D-9461-10A4-AE9C51080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27" y="490473"/>
            <a:ext cx="10455546" cy="587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038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87B55E9-4FC5-2920-3C0F-D208A9453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40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1332A0A-4E7E-F031-D6E6-F90D382D4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05" y="0"/>
            <a:ext cx="5965656" cy="6763877"/>
          </a:xfrm>
          <a:prstGeom prst="rect">
            <a:avLst/>
          </a:prstGeom>
        </p:spPr>
      </p:pic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E257C9E7-D88F-E9F6-57D9-7A71C7A477CC}"/>
              </a:ext>
            </a:extLst>
          </p:cNvPr>
          <p:cNvSpPr txBox="1">
            <a:spLocks/>
          </p:cNvSpPr>
          <p:nvPr/>
        </p:nvSpPr>
        <p:spPr>
          <a:xfrm>
            <a:off x="9468465" y="0"/>
            <a:ext cx="2079522" cy="6327058"/>
          </a:xfrm>
          <a:prstGeom prst="rect">
            <a:avLst/>
          </a:prstGeom>
        </p:spPr>
        <p:txBody>
          <a:bodyPr vert="ver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Экспериментировали</a:t>
            </a:r>
            <a:r>
              <a:rPr lang="ru-RU"/>
              <a:t>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706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DFB4184-9000-EAD3-D8D1-EF4A62C60A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1780520" cy="662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546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DC3D12D-82B1-6263-D458-0B2839F29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86" y="429508"/>
            <a:ext cx="10662828" cy="599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15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15E3F9-7F2A-DC69-4782-3BBCCED5F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13" y="405122"/>
            <a:ext cx="10760373" cy="604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11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1895A9-FE48-ADB5-9C37-EE77E4B7E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21" y="182880"/>
            <a:ext cx="11165839" cy="628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668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2A4283-7E96-ADF3-AACE-6CD12E98B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427" y="396240"/>
            <a:ext cx="11081171" cy="623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95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6702C5-FF25-461C-8CA7-5BF83EC2A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" y="197167"/>
            <a:ext cx="11490960" cy="646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33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F635DD-68C7-28CA-963D-3E205DF4F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360045"/>
            <a:ext cx="11551920" cy="649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32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Фантазировали….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8194"/>
            <a:ext cx="5181600" cy="38862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3100149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901B79-68F5-F4DB-1263-0E2048626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4559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</Words>
  <Application>Microsoft Office PowerPoint</Application>
  <PresentationFormat>Широкоэкранный</PresentationFormat>
  <Paragraphs>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Фантазировали….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</cp:revision>
  <dcterms:created xsi:type="dcterms:W3CDTF">2023-08-23T13:34:51Z</dcterms:created>
  <dcterms:modified xsi:type="dcterms:W3CDTF">2023-08-23T16:23:15Z</dcterms:modified>
</cp:coreProperties>
</file>