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Личная Безопасность ребёнка в современном мире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75" y="3602038"/>
            <a:ext cx="5254580" cy="3017703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H="1">
            <a:off x="2510970" y="519611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от детского сада до школы (3 – 6 лет)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11086"/>
            <a:ext cx="9905999" cy="478971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«Плохие» и «хорошие» прикосновения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Умение сказать или громко прокричать «нет» «плохим», недопустимым прикосновениям: «Это нехорошо. Не трогайте меня здесь! Отпустите меня!»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незнакомца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«Незнакомец – это тот, кого мы не знаем». Понимание различий: семья, родственники, друзья, незнакомые люди.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информации о себе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Полное имя, адрес, имена родителей, номер телефона свой и родителей. Выучить эту информацию. Многократно повторить. Не бояться называть эти данные: пожарному, полицейскому, телефонному оператору.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1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от детского сада до школы (3 – 6 лет)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83657"/>
            <a:ext cx="9905999" cy="465908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телефонов экстренной службы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Объяснить ситуации когда можно и нужно звонить по этим телефонам.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спросить разрешения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тех случаях если что-то предлагают посторонние (игрушки, угощения).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Никаких тайн от родителей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Взрослые не должны ребенка просить держать что-то в тайне. Если просят и угрожают – сразу рассказать об этом родителям.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44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«Хорошие» прикосновения:</a:t>
            </a:r>
            <a:r>
              <a:rPr lang="ru-RU" sz="4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36914"/>
            <a:ext cx="9905999" cy="47752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объятия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когда ребенок этого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хочет;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подержаться за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руки;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нежно обнять ребенка за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плечи;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нежно поцеловать в щеку перед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сном;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покачать или подержать на руках маленьких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4000" b="1" cap="non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«Плохие» прикосновения</a:t>
            </a:r>
            <a:r>
              <a:rPr lang="ru-RU" sz="4000" cap="non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4000" cap="none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93371"/>
            <a:ext cx="9905999" cy="505097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объятия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слишком крепкие и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долгие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удержание в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объятиях;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непрошенный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поцелуй;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щекотать ребенка после просьбы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прекратить;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прикосновение взрослого к интимным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местам;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взрослый просит или заставляет ребенка потрогать или поцеловать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начальные/средние классы (7 – 10 лет)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69143"/>
            <a:ext cx="9905999" cy="4775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возрасте у ребенка по-прежнему доминирует конкретное мышление. Но при это происходит и расширение сферы его самостоятельности.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взрослых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Распознавание взрослых, которые могут помочь – полицейский, охранник, продавец в магазине. Выработка чувства уверенность в обращении к таким взрослым.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Кричать. Бежать. Рассказывать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Необходимо научить ребенка убегать от подозрительных людей.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Доверять своим чувствам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Научить прислушиваться к своим чувствам – все чувства имеют право на существование. Осознавать дискомфорт. Регистрировать «внутренние сигналы тревоги».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Безопасное общение с незнакомцами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Осторожность. Сигналы внешней опасности. – Взрослые не просят детей о помощи. Объяснить как обычно ведут себя незнакомые взрослые с чужими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6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начальные/средние классы (7 – 10 лет)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67542"/>
            <a:ext cx="9905999" cy="493485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Оставаться все время с приятелями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Не отлучаться по своей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прихоти,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отпускаете ребенка гулять без взрослых с друзьями. Ели ребенок не соблюдает правила личной безопасности, уходит без разрешения – не отпускаем, пока он их не усвоит.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Звонки в дверь и по телефону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Как отвечать на звонки? Всегда спрашивать «кто звонит?», «что передать?», и переадресовывать просьбы к родителям.  Ребенок всегда зовет взрослых прежде чем открыть дверь. Если он дома один - дверь не открывает. Если есть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вероятность,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он может сам открыть дверь – не разрешаем ему к ней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подходить,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он остается дома один. 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полицейские и пожарные могут беспрепятственно входить в дом.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пароль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Если ребенка забираете из школы не вы. В машину может ребенок садиться только к строго определенному кругу людей.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начальные/средние классы (7 – 10 лет)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82057"/>
            <a:ext cx="9905999" cy="49493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Запрещенные прикосновения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Любовь между детьми и взрослыми не предполагает раздеваний, «плохих» прикосновений, сексуальной связи, запрещенных поцелуев. Объяснить это ребенку.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«Извините, я не могу вам помочь» -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взрослые не обращаются к детям за помощью, вправе отказать в помощи любому взрослому.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 от подарков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отказ от вероятного подкупа, за которым может стоять сексуальное злоупотребление.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 тебя знаю!»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отнестись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настороженно,  если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знает незнакомый ему человек.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«Давай сохраним это в тайне!»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любое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сохранить что-то в тайне является знаком опасности.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Защищаться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Ребенок должен иметь мужество дать отпор при физическом удержании или принуждении.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старшие </a:t>
            </a:r>
            <a:r>
              <a:rPr lang="ru-RU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классы</a:t>
            </a:r>
            <a:br>
              <a:rPr lang="ru-RU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(11 – 14 лет)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25600"/>
            <a:ext cx="9905999" cy="49058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возрасте происходит расширение социальной активности ребенка. Он начинает активно выходить за рамки, установленные родителями. Повышается его самостоятельность. Происходит формирование половой идентичности и дифференцированного </a:t>
            </a:r>
            <a:r>
              <a:rPr lang="ru-RU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полоролевого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развиваться первые невротические реакции (тревожные, депрессивные и пр.).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Здравомыслие в принятии решений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Возможность самостоятельных решений в относительно безопасной ситуации. Обсуждение результатов. Ребенок не должен чувствовать своей беспомощности. Укрепление собственного «Я».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Доверие интуиции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Умение слушать свой внутренний голос. Различать ситуации очевидно опасные (мгновенные решения) и потенциально опасные («насторожиться!»). Опора на «шестое чувство» всегда, когда ребенок без вас. Поощрение интуиции.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 общения с незнакомцами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Безопасная дистанция в отношение незнакомцев (1,5 – 2 м). Оставаться в компании. Если рядом остановилась машина – сразу увеличивать дистанцию (3 – 6 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6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старшие классы</a:t>
            </a:r>
            <a:b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(11 – 14 лет)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50074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наблюдательность ребенка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отделения полиции в вашем районе.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пустыри и заброшенные здания в районе и окрестностях.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места прогулок ребенка.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его приятелей и их родителей. Иметь номера телефонов приятелей и родителей.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обращения с деньгами и ценностями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не демонстрировать их в транспорте.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в общественном транспорте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метро, автобус. Навыки пользования такси.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«Островки безопасности»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полицейский участок, продуктовый магазин, аптека, банк, школа.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8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старшие классы</a:t>
            </a:r>
            <a:b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(11 – 14 лет)</a:t>
            </a:r>
            <a: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82057"/>
            <a:ext cx="9905999" cy="48622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способные помочь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соседи, родственник, друг семьи, полицейский, охранник, любой человек в униформе.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 материалов для опознания ребенка.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необходимо подготовить заранее и иметь дома. Иметь телефоны служб спасения. Хранить их отдельно и в свободном, быстром доступе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Угроза нападения/ограбления ребенка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Если грабитель требует деньги или имущество – лучше отдать! Проиграть с ребенком ситуацию угрозы ограбления. Разработать четкую инструкцию действий и подобрать слова, которые будет говорить ребенок. Научить правильно оценивать ситуацию. Идентифицировать признаки опасности.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Освоить навыки самозащиты и если есть возможность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защищаться или убегать.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Научится рассчитывать свои силы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ПРИНЦИПЫ </a:t>
            </a:r>
            <a:r>
              <a:rPr lang="ru-RU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И ПСИХОЛОГИЧЕСКОЙ БЕЗОПАСНОСТИ РЕБЕНКА В СОВРЕМЕННОМ МИРЕ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25601"/>
            <a:ext cx="9905999" cy="483325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современном мире ребенок подвержен влиянию множества неблагоприятных факторов, способных не только замедлить развитие, но и обратить его вспять, в связи с глубокой </a:t>
            </a:r>
            <a:r>
              <a:rPr lang="ru-RU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травматизацией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ключевых вопросов - 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ситуации общей социальной нестабильности обеспечить внутреннюю устойчивость и уверенность ребенка в собственных силах</a:t>
            </a:r>
            <a:r>
              <a:rPr lang="ru-RU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Кризисы, с которыми сталкивается ребенок по мере взросления, повышают его восприимчивость к различным опасностям и рискам.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4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ЛИЧНОЙ БЕЗОПАСНОСТИ ДЛЯ ВАШЕГО РЕБЕНКА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69143"/>
            <a:ext cx="9905999" cy="48622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правила безопасности, следующие: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рассказывать о себе – чувства, тело, мысли;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объяснить, что такое стыд, как он работает, откуда берется и что его нужно научится преодолевать;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адекватно воспринимать себя и свою уязвимость;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адекватно оценивать обстоятельства и ситуацию;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 какие ситуации являются опасными;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ребенка распознавать сомнительные просьбы и предложения и отказывать им;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0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ЛИЧНОЙ БЕЗОПАСНОСТИ ДЛЯ ВАШЕГО РЕБЕНКА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запомнить признаки опасности;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справляться со страхом или использовать его;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 какие люди опасны и какие безопасны;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разным способам реагирования на опасность;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 ребенку, как он может защитить себя;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объяснить, кто может помочь;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обращаться за помощью.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225" y="2249488"/>
            <a:ext cx="629637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РЕБЕНКА И ВОЗРАСТНЫЕ КРИЗИСЫ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51429"/>
            <a:ext cx="9905999" cy="510902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Опасности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 которыми ребенок сталкивается по мере взросления, в самом общем виде можно разделить на три большие группы: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идущие из интернета и затрагивающие самосознание и эмоции;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идущие извне, из социума и затрагивающие помимо эмоций и самосознания, нередко и тело ребенка;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возникающие внутри семьи.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наиболее тревожных и актуальных современных тенденций, вступающих в конфронтацию с принципами гуманизма, это злоупотребление ребенком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использование его для удовлетворения собственных искаженных потребностей.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2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ОПАСНОСТИ</a:t>
            </a: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ПРИХОДЯЩИЕ ИЗ СЕТИ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07886"/>
            <a:ext cx="9905999" cy="51525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3276600" algn="l"/>
              </a:tabLst>
            </a:pP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главных источников опасности для психики современного </a:t>
            </a:r>
            <a:r>
              <a:rPr lang="ru-RU" sz="9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-  интернет, который  </a:t>
            </a: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транслирует в самосознание: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идеи </a:t>
            </a:r>
            <a:r>
              <a:rPr lang="ru-RU" sz="9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преследования и идеи </a:t>
            </a: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воздействия,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обесценивание </a:t>
            </a:r>
            <a:r>
              <a:rPr lang="ru-RU" sz="9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себя и утрату </a:t>
            </a: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контакта со своими потребностями,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утрату контакта с </a:t>
            </a:r>
            <a:r>
              <a:rPr lang="ru-RU" sz="9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близкими и потерю </a:t>
            </a: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над ситуацией,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потерю чувства </a:t>
            </a:r>
            <a:r>
              <a:rPr lang="ru-RU" sz="9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реальности и манипуляции </a:t>
            </a: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сознанием,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мотивацию к насилию и </a:t>
            </a:r>
            <a:r>
              <a:rPr lang="ru-RU" sz="9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аутоагрессии</a:t>
            </a:r>
            <a:r>
              <a:rPr lang="ru-RU" sz="9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1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ПАТОЛОГИЧЕСКИ МЕНЯЮЩИЙСЯ МИР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49828"/>
            <a:ext cx="9905999" cy="515257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и родительская забота должны трансформироваться с учетом трансформаций окружающей действительности.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сохранять разумный баланс контроля и свободы.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Чрезмерно опекаемые дети не способны обрести навык для распознавания опасных и подозрительных ситуаций. Беспомощность и низкая самооценка не способствуют самозащите ребенка.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Вседозволенность также не способствует выработке чувства 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ОПАСНОСТИ СОВРЕМЕННОГО МИРА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51429"/>
            <a:ext cx="9905999" cy="499291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похищение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и  сексуальное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бытовое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и сетевое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(интернет) насилие,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насилие (</a:t>
            </a:r>
            <a:r>
              <a:rPr lang="ru-RU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утрата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идентичности,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спровоцированные </a:t>
            </a:r>
            <a:r>
              <a:rPr lang="ru-RU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аддикции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суицидальная мотивация,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террористические акции,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религиозный фундаментализм.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 КАК УЧИТЬ РЕБЕНКА НАВЫКАМ ЛИЧНОЙ БЕЗОПАСНОСТИ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67543"/>
            <a:ext cx="9905999" cy="49058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– это не одноразовое событие, оно требует повторов и длительного времени.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чаще вы обсуждаете правила безопасности с ребенком, тем лучше он их усвоит.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задать себе два вопроса: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слова и мысли понятны моему ребенку?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именно он способен запомнить?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Отвечая на эти вопросы следует учитывать три фактора: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интеллектуальное развитие ребенка – информированность и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эмоциональную зрелость – знание эмоций и способность управлять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ими;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социальную зрелость – навыки межличностного общения.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 КАК УЧИТЬ РЕБЕНКА НАВЫКАМ ЛИЧНОЙ БЕЗОПАСНОСТИ</a:t>
            </a:r>
            <a:r>
              <a:rPr lang="ru-RU" sz="3200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whit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82056"/>
            <a:ext cx="9905999" cy="481874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ребенка эффективно пользоваться информацией о личной безопасности непосредственно связано с его способностью и готовностью вести себя в не совсем привычной манере – например говорить «нет» взрослому.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особенно обращать внимание на те темы, где ребенок чувствует себя неуверенно, где он уязвим и в том, что его смущает.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ребенка предполагает освоение навыка дифференцированного, различающего восприятия – преднамеренная поляризация и оценка поведения взрослых: является оно «нормальным» и «достойным», либо их поведение «недостойно» и «ненормально».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ЛИЧНАЯ БЕЗОПАСНОСТЬ: от детского сада до школы (3 – 6 лет)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54628"/>
            <a:ext cx="9905999" cy="474617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возрасте ребенок полностью зависит от родителей и несамостоятелен. Он требует внимания и опеки.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Границы послушания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Необходимо устанавливать взрослым. Дети не понимают, что для них безопасно, а что нет! Устанавливая границы – мы обеспечиваем ребенку физическое здоровье и безопасность. Четкие «да» и «нет», «можно» и «нельзя». Активный контроль личных границ ребенка.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всех частей тела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Уметь спокойно называть все части тела, в том числе интимные зоны, знать их правильные названия. Усвоить, какие части тела являются интимными. Научить произносить слова «пенис», «</a:t>
            </a:r>
            <a:r>
              <a:rPr lang="ru-RU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вагина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так же спокойно, как «локоть» или «нос». Исключить смущение при объяснении этих частей тела. В случае домогательств ребенок сможет точно определить и назвать, какие части тела подверглись насилию.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102</TotalTime>
  <Words>1833</Words>
  <Application>Microsoft Office PowerPoint</Application>
  <PresentationFormat>Широкоэкранный</PresentationFormat>
  <Paragraphs>125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Личная Безопасность ребёнка в современном мире</vt:lpstr>
      <vt:lpstr>БАЗОВЫЕ ПРИНЦИПЫ ФИЗИЧЕСКОЙ И ПСИХОЛОГИЧЕСКОЙ БЕЗОПАСНОСТИ РЕБЕНКА В СОВРЕМЕННОМ МИРЕ </vt:lpstr>
      <vt:lpstr>БЕЗОПАСНОСТЬ РЕБЕНКА И ВОЗРАСТНЫЕ КРИЗИСЫ </vt:lpstr>
      <vt:lpstr>ОПАСНОСТИ, ПРИХОДЯЩИЕ ИЗ СЕТИ </vt:lpstr>
      <vt:lpstr>ПАТОЛОГИЧЕСКИ МЕНЯЮЩИЙСЯ МИР </vt:lpstr>
      <vt:lpstr>ОПАСНОСТИ СОВРЕМЕННОГО МИРА </vt:lpstr>
      <vt:lpstr>КОГДА И КАК УЧИТЬ РЕБЕНКА НАВЫКАМ ЛИЧНОЙ БЕЗОПАСНОСТИ </vt:lpstr>
      <vt:lpstr>КОГДА И КАК УЧИТЬ РЕБЕНКА НАВЫКАМ ЛИЧНОЙ БЕЗОПАСНОСТИ </vt:lpstr>
      <vt:lpstr>ЛИЧНАЯ БЕЗОПАСНОСТЬ: от детского сада до школы (3 – 6 лет) </vt:lpstr>
      <vt:lpstr>ЛИЧНАЯ БЕЗОПАСНОСТЬ: от детского сада до школы (3 – 6 лет) </vt:lpstr>
      <vt:lpstr>ЛИЧНАЯ БЕЗОПАСНОСТЬ: от детского сада до школы (3 – 6 лет) </vt:lpstr>
      <vt:lpstr>«Хорошие» прикосновения: </vt:lpstr>
      <vt:lpstr>«Плохие» прикосновения: </vt:lpstr>
      <vt:lpstr>ЛИЧНАЯ БЕЗОПАСНОСТЬ: начальные/средние классы (7 – 10 лет) </vt:lpstr>
      <vt:lpstr>ЛИЧНАЯ БЕЗОПАСНОСТЬ: начальные/средние классы (7 – 10 лет) </vt:lpstr>
      <vt:lpstr>ЛИЧНАЯ БЕЗОПАСНОСТЬ: начальные/средние классы (7 – 10 лет) </vt:lpstr>
      <vt:lpstr>ЛИЧНАЯ БЕЗОПАСНОСТЬ: старшие классы  (11 – 14 лет) </vt:lpstr>
      <vt:lpstr>ЛИЧНАЯ БЕЗОПАСНОСТЬ: старшие классы  (11 – 14 лет) </vt:lpstr>
      <vt:lpstr>ЛИЧНАЯ БЕЗОПАСНОСТЬ: старшие классы  (11 – 14 лет) </vt:lpstr>
      <vt:lpstr>ПРАВИЛА ЛИЧНОЙ БЕЗОПАСНОСТИ ДЛЯ ВАШЕГО РЕБЕНКА </vt:lpstr>
      <vt:lpstr>ПРАВИЛА ЛИЧНОЙ БЕЗОПАСНОСТИ ДЛЯ ВАШЕГО РЕБЕНКА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ребёнка в ситуации вооружённого нападения на школу</dc:title>
  <dc:creator>specschool2@list.ru</dc:creator>
  <cp:lastModifiedBy>specschool2@list.ru</cp:lastModifiedBy>
  <cp:revision>12</cp:revision>
  <dcterms:created xsi:type="dcterms:W3CDTF">2021-12-20T08:16:47Z</dcterms:created>
  <dcterms:modified xsi:type="dcterms:W3CDTF">2021-12-20T10:19:01Z</dcterms:modified>
</cp:coreProperties>
</file>