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8" y="1184856"/>
            <a:ext cx="8361229" cy="1287888"/>
          </a:xfrm>
        </p:spPr>
        <p:txBody>
          <a:bodyPr/>
          <a:lstStyle/>
          <a:p>
            <a:r>
              <a:rPr lang="ru-RU" sz="3600" dirty="0" smtClean="0"/>
              <a:t>Безопасность ребёнка в ситуации вооружённого нападения на школу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050" y="2717442"/>
            <a:ext cx="6272011" cy="401820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2034863" y="3956279"/>
            <a:ext cx="645044" cy="1086237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30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3611" y="2286000"/>
            <a:ext cx="535717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7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ПРИРОДА БЫТОВОГО ТЕРРОРИЗМА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4087432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«Эпоха идеологического террора сменяется эпохой террора бытового, когда человек, прибывающий в плохом настроении, может запросто отомстить за свое плохое настроение окружающему ему человечеству.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Такого рода терроризм – это примета общества, в котором нет нормальных регулярных войн.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 должного выплеска агрессии и, как результат, эта агрессия выплескивается не через регулярное, должным ритуальным образом оформленное смертоубийство, а через истерику» (политолог Алексей Чадаев).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6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ВЕСТИ СЕБЯ ПРИ ВООРУЖЕННОМ НАПАДЕНИИ НА ШКОЛУ?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 последние годы нападения с огнестрельным оружием на учебные заведения в различных странах происходят регулярно.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США, где они начались гораздо раньше, министерство национальной безопасности и эксперты разработало инструкцию для тех, кто оказался в непосредственной близости от стрелка - как правило, в одном с ним здании.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 включает в себя четыре позиции.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Саму инструкцию на английском языке можно скачать по этой ссылке: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https://www.dhs.gov/xlibrary/assets/active_shooter_booklet.pdf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86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ЭВАКУАЦИЯ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90918"/>
            <a:ext cx="9601200" cy="530609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есть доступный путь эвакуации, попытайтесь покинуть здание или территорию, где началась стрельба.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Продумайте путь эвакуации.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Эвакуируйтесь вне зависимости от того, согласны ли другие люди идти с вами.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Оставьте свои вещи.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Помогите бежать другим, если можете.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 позволяйте другим идти туда, где может находиться активный стрелок.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Держите свои руки на виду.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Следуйте инструкциям любых сотрудников полиции.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 пытайтесь перемещать раненых.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Позвоните в службу спасения, когда окажетесь в безопасности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93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УКРЫТИЕ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06828"/>
            <a:ext cx="9601200" cy="491973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эвакуация невозможна, найдите место, где можно спрятаться и где стрелок вряд ли вас найдет.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Ваше укрытие должно: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Находиться вне поля зрения стрелка.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защиту, если будут стрелять в вашу сторону (например, кабинет с закрытой дверью).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 стать ловушкой для вас и не ограничить ваши возможности передвижения.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не допустить стрелка в ваше укрытие: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Заприте дверь.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Заблокируйте ее тяжелой мебелью.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23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191B0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УКРЫТИЕ</a:t>
            </a:r>
            <a:r>
              <a:rPr lang="ru-RU" dirty="0">
                <a:solidFill>
                  <a:srgbClr val="191B0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191B0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65161"/>
            <a:ext cx="9601200" cy="529321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стрелок рядом: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Отключите звук на мобильном телефоне и других устройствах.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Отключите любой источник шума (например, радио или телевизор).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Спрячьтесь за крупными предметами (например, шкафами или столами).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Ведите себя тихо.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невозможно ни эвакуироваться, ни найти укрытие: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Сохраняйте спокойствие.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это возможно, наберите номер экстренных служб, чтобы предупредить полицию о местонахождении стрелка.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 не можете говорить, оставайтесь на линии, позволив диспетчеру слышать, что у вас происходит.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20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ПРОТИВОДЕЙСТВИЕ СТРЕЛКУ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Противодействуйте стрелку только в самом крайнем случае — и только когда ваша жизнь находится в непосредственной опасности.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 действовать максимально агрессивно.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Бросать в стрелка предметы и использовать импровизированное оружие.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Кричать.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начали действовать — не останавливайтесь.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09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ОРГАНЫ ПРАВОПОРЯДКА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органов правопорядка — как можно скорее остановить стрелка. Они направятся туда, откуда были слышны выстрелы.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Сохраняйте спокойствие и следуйте их инструкциям.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 держите ничего в руках (например, сумки или куртки).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Немедленно поднимите руки и разведите пальцы.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Держите руки на виду все время.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Избегайте резких движений в сторону полицейских — например, попыток ухватиться за них.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562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Какую информацию следует сообщить полицейским или оператору службы экстренной помощи: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 находится стрелок.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стрелков, если их больше одного.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стрелка/стрелков.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и тип оружия в руках стрелка/стрелков.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возможных жертв нападения.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ЛУЧШЕЕ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ПРЕДУПРЕЖДЕНИЕ НАСИЛИЯ – ВОСПИТАНИЕ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СОБСТВЕННОГО ДОСТОИНСТВА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47361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50</TotalTime>
  <Words>186</Words>
  <Application>Microsoft Office PowerPoint</Application>
  <PresentationFormat>Широкоэкранный</PresentationFormat>
  <Paragraphs>64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Franklin Gothic Book</vt:lpstr>
      <vt:lpstr>Times New Roman</vt:lpstr>
      <vt:lpstr>Wingdings</vt:lpstr>
      <vt:lpstr>Crop</vt:lpstr>
      <vt:lpstr>Безопасность ребёнка в ситуации вооружённого нападения на школу </vt:lpstr>
      <vt:lpstr>ПРИРОДА БЫТОВОГО ТЕРРОРИЗМА </vt:lpstr>
      <vt:lpstr>КАК ВЕСТИ СЕБЯ ПРИ ВООРУЖЕННОМ НАПАДЕНИИ НА ШКОЛУ? </vt:lpstr>
      <vt:lpstr>1. ЭВАКУАЦИЯ </vt:lpstr>
      <vt:lpstr>2. УКРЫТИЕ </vt:lpstr>
      <vt:lpstr>2. УКРЫТИЕ </vt:lpstr>
      <vt:lpstr>3. ПРОТИВОДЕЙСТВИЕ СТРЕЛКУ </vt:lpstr>
      <vt:lpstr>4. ОРГАНЫ ПРАВОПОРЯДКА </vt:lpstr>
      <vt:lpstr>Какую информацию следует сообщить полицейским или оператору службы экстренной помощи: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ребёнка в ситуации вооружённого нападения на школу</dc:title>
  <dc:creator>specschool2@list.ru</dc:creator>
  <cp:lastModifiedBy>specschool2@list.ru</cp:lastModifiedBy>
  <cp:revision>3</cp:revision>
  <dcterms:created xsi:type="dcterms:W3CDTF">2021-12-20T09:36:52Z</dcterms:created>
  <dcterms:modified xsi:type="dcterms:W3CDTF">2021-12-20T10:27:21Z</dcterms:modified>
</cp:coreProperties>
</file>