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81" r:id="rId4"/>
    <p:sldId id="287" r:id="rId5"/>
    <p:sldId id="285" r:id="rId6"/>
    <p:sldId id="284" r:id="rId7"/>
    <p:sldId id="283" r:id="rId8"/>
    <p:sldId id="282" r:id="rId9"/>
    <p:sldId id="280" r:id="rId10"/>
    <p:sldId id="279" r:id="rId11"/>
    <p:sldId id="286" r:id="rId12"/>
    <p:sldId id="260" r:id="rId13"/>
    <p:sldId id="277" r:id="rId14"/>
    <p:sldId id="276" r:id="rId15"/>
    <p:sldId id="275" r:id="rId16"/>
    <p:sldId id="274" r:id="rId17"/>
    <p:sldId id="273" r:id="rId18"/>
    <p:sldId id="278" r:id="rId19"/>
    <p:sldId id="271" r:id="rId20"/>
    <p:sldId id="270" r:id="rId21"/>
    <p:sldId id="268" r:id="rId22"/>
    <p:sldId id="267" r:id="rId23"/>
    <p:sldId id="266" r:id="rId24"/>
    <p:sldId id="289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94660"/>
  </p:normalViewPr>
  <p:slideViewPr>
    <p:cSldViewPr>
      <p:cViewPr varScale="1">
        <p:scale>
          <a:sx n="68" d="100"/>
          <a:sy n="68" d="100"/>
        </p:scale>
        <p:origin x="-15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03994-534C-49B8-97A3-2C1782417903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06855-80E3-4A4D-9233-D4B2057B14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05249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A4CF5-C49F-4A19-8B8E-371BDDBC556D}" type="datetimeFigureOut">
              <a:rPr lang="ru-RU" smtClean="0"/>
              <a:pPr/>
              <a:t>28.02.2019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D11941-7609-4230-AA3A-6B8D74830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10930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D11941-7609-4230-AA3A-6B8D74830E0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89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C602E-FF95-4343-9B20-7FBE87CAFF8F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997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C63BF-1C0F-4DCA-BF38-EB543F989C18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89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7026C-F138-4079-AE42-51572C42D8A8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1414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DFB50-BFDA-421D-9E1E-96E96A853AA9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1117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DF302-5BFE-40E1-A74E-F7281BFBAA07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7400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8BDE6-6489-46EB-AB73-EE4B96A519BB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19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71359-45B3-4519-B44F-80B07F5C5F88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278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43F9F-DDD1-4C3B-9532-92481247EF37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547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13EFD-4BFA-47BA-B077-DA23EDDB0712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302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DE5A7-3075-4C7D-AE3A-F9A828848C80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617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F0C42-AE35-4871-97FB-B5F5AA7EC7B8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3109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B889D-29A4-41E1-8443-D803ACC922DF}" type="datetime1">
              <a:rPr lang="ru-RU" smtClean="0"/>
              <a:pPr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52477-E38C-4FB7-9005-629835FB6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00677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41438" y="1772816"/>
            <a:ext cx="7835017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Месячник  оборонно-массовой </a:t>
            </a:r>
          </a:p>
          <a:p>
            <a:pPr algn="ctr"/>
            <a:r>
              <a:rPr lang="ru-RU" sz="28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военно-патриотической работы в 2019 году</a:t>
            </a:r>
          </a:p>
          <a:p>
            <a:pPr algn="ctr"/>
            <a:r>
              <a:rPr lang="ru-RU" sz="3600" b="1" dirty="0" smtClean="0">
                <a:ln w="18000">
                  <a:noFill/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«Воинский долг- честь и судьба!»</a:t>
            </a:r>
          </a:p>
          <a:p>
            <a:pPr algn="ctr"/>
            <a:endParaRPr lang="ru-RU" sz="3600" b="1" dirty="0" smtClean="0">
              <a:ln w="18000">
                <a:noFill/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9" name="Picture 5" descr="C:\Users\Fil\Desktop\IMG_85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589" y="3588781"/>
            <a:ext cx="6099597" cy="2788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АТРИОТИЧЕСКАЯ - От героев былых времн inmuse.info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775921" y="5737056"/>
            <a:ext cx="609600" cy="6096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1956" y="51707"/>
            <a:ext cx="93821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9683" y="0"/>
            <a:ext cx="728138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Муниципальное казенное общеобразовательное учреждение</a:t>
            </a:r>
            <a:endParaRPr lang="ru-RU" sz="1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основная общеобразовательная школа №21 </a:t>
            </a:r>
            <a:endParaRPr lang="ru-RU" sz="1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хутора Первомайского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1084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32656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06.02.2019 г.- просмотр видеофильма 5-9 классы «Т-34»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Fil\Desktop\108APPLE\IMG_85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432715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819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297623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2019 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просмотр видеофильма «28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панфиловцев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Desktop\фото телефон\IMG_84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06980"/>
            <a:ext cx="4680519" cy="33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6775" y="2656058"/>
            <a:ext cx="5737225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78105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74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2019 г. учащиеся школы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 составе 35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человек), в рамках месячника оборонно-массовой и военно-патриотической работы «Воинский долг- честь и судьба», посетили ДК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ст.Новолеушковской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просмотра фильма «Жаркое лето в кабуле» в рамках  30-летия вывода советских войск из Афганистана.</a:t>
            </a:r>
          </a:p>
        </p:txBody>
      </p:sp>
      <p:pic>
        <p:nvPicPr>
          <p:cNvPr id="2050" name="Picture 2" descr="C:\Users\Fil\Desktop\ФОТО\месячник 2018-2019\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68020"/>
            <a:ext cx="4858252" cy="3241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88968"/>
            <a:ext cx="5468998" cy="369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197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39726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01.02.19 г. - участие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митинге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ст.Новолеушковской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посвященный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«76-лет освобождение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ст.Новолеушковской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Павловского района от немецко-фашистских захватчиков»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Fil\Desktop\108APPLE\IMG_828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178300" cy="3132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Fil\Desktop\108APPLE\IMG_828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8803" y="2839492"/>
            <a:ext cx="4933315" cy="3699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73177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76672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25.01.2019 г.- час общения «Международный день Холокоста».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Fil\Desktop\Мероприятия Холокоста\5-6\20190129_1340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872256"/>
            <a:ext cx="489654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Fil\Desktop\Мероприятия Холокоста\5-6\20190129_1339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12976"/>
            <a:ext cx="4667397" cy="3500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698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2835" y="40466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28.01.2019 г.- урок мужества «День полного освобождения Ленинграда от фашистской блокады»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плазма\Desktop\Тибаткина О.П\фото\Афганистан\20190129_100414.jpg"/>
          <p:cNvPicPr>
            <a:picLocks noChangeAspect="1" noChangeArrowheads="1"/>
          </p:cNvPicPr>
          <p:nvPr/>
        </p:nvPicPr>
        <p:blipFill>
          <a:blip r:embed="rId2" cstate="print"/>
          <a:srcRect l="-1400" t="12201" b="16400"/>
          <a:stretch>
            <a:fillRect/>
          </a:stretch>
        </p:blipFill>
        <p:spPr bwMode="auto">
          <a:xfrm>
            <a:off x="1979712" y="1340768"/>
            <a:ext cx="5215508" cy="4896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67853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3225" y="548680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29.01.2019г.- час общения «День полного освобождения Павловского района от немецко-фашистских  захватчиков»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плазма\Desktop\ФОТО для О.П\освобождение Павловского района 12.02.19г\20190212_092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340768"/>
            <a:ext cx="3633868" cy="4845157"/>
          </a:xfrm>
          <a:prstGeom prst="rect">
            <a:avLst/>
          </a:prstGeom>
          <a:noFill/>
        </p:spPr>
      </p:pic>
      <p:pic>
        <p:nvPicPr>
          <p:cNvPr id="1028" name="Picture 4" descr="C:\Users\плазма\Desktop\ФОТО для О.П\освобождение Павловского района 12.02.19г\20190212_091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5"/>
            <a:ext cx="3600400" cy="48005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29589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580038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31.01.2019г. – час общения «Из истории Афганской войны»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плазма\Desktop\ФОТО для О.П\Фото военно-патриотич\фото к 23 февраля\DSC09322.JPG"/>
          <p:cNvPicPr>
            <a:picLocks noChangeAspect="1" noChangeArrowheads="1"/>
          </p:cNvPicPr>
          <p:nvPr/>
        </p:nvPicPr>
        <p:blipFill>
          <a:blip r:embed="rId2" cstate="print"/>
          <a:srcRect t="14037"/>
          <a:stretch>
            <a:fillRect/>
          </a:stretch>
        </p:blipFill>
        <p:spPr bwMode="auto">
          <a:xfrm>
            <a:off x="4067944" y="980728"/>
            <a:ext cx="4788024" cy="3086962"/>
          </a:xfrm>
          <a:prstGeom prst="rect">
            <a:avLst/>
          </a:prstGeom>
          <a:noFill/>
        </p:spPr>
      </p:pic>
      <p:pic>
        <p:nvPicPr>
          <p:cNvPr id="2051" name="Picture 3" descr="C:\Users\плазма\Desktop\ФОТО для О.П\Фото военно-патриотич\фото к 23 февраля\DSC09413.JPG"/>
          <p:cNvPicPr>
            <a:picLocks noChangeAspect="1" noChangeArrowheads="1"/>
          </p:cNvPicPr>
          <p:nvPr/>
        </p:nvPicPr>
        <p:blipFill>
          <a:blip r:embed="rId3" cstate="print"/>
          <a:srcRect l="13535" t="26068" r="741"/>
          <a:stretch>
            <a:fillRect/>
          </a:stretch>
        </p:blipFill>
        <p:spPr bwMode="auto">
          <a:xfrm>
            <a:off x="179512" y="3789040"/>
            <a:ext cx="4104456" cy="2654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8631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5596" y="513546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04.02.2019 г. - Урок мужества посвященные теме «Время выбрало нас. Афганистан 1979-1989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1845" y="1556792"/>
            <a:ext cx="6120310" cy="4590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39590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92696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06.02.2019г. – письма с фронта. Обзор книг.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F:\конкурс песни 2019 февраль\письма с фронта08.02.19г\20190208_0905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191" y="1290255"/>
            <a:ext cx="6768752" cy="5076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850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764704"/>
            <a:ext cx="799288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Подвиг никогда не умирает,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В памяти хранит его народ.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Слава тем , кто жил в заветном крае.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Слава тем, кто ныне  в нем живет,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Слава тем, кто будни трудовые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Приравнял к отваге на войне.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Кто вдохнул в просторы голубые силы жизни…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Слава им вдвойне.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Тем, кто сквозь годы войны пронес великое знамя Победы!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Тем, кто в наши дни, рискуя жизнью своей, отстаивает мир и счастье на Земле!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tx2"/>
                </a:solidFill>
                <a:latin typeface="Bookman Old Style" panose="02050604050505020204" pitchFamily="18" charset="0"/>
              </a:rPr>
              <a:t>Слава!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163930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31252" y="188640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26.01.2019 г.-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этап военно- спортивной игры «Штурм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02.02.2019 г.-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военно-спортивной игры «Штурм»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F:\веселые старты\IMG_20190202_0920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927304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веселые старты\IMG_20190202_0945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64664"/>
            <a:ext cx="4712251" cy="353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1325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09.02.2019 г.- Участие в интеллектуальной игре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Что?Где?Когда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?», посвященная истории Великой Отечественной войне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Fil\Desktop\IADL72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1308" y="1700808"/>
            <a:ext cx="5777408" cy="433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62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08030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04.02.2019 г.- веселые старты среди 1-4 классов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F:\веселые старты\IMG_20190218_1027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83724"/>
            <a:ext cx="460851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веселые старты\IMG_20190218_1019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45720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4773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25514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20.03.19 г. – конкур военной песни в МКОУ ООШ №21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2-4 классов и 5-9 классов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F:\конкурс песни 2019 февраль\конкурс песни 2019 февраль\IMG_20190220_1244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76" y="876037"/>
            <a:ext cx="4824536" cy="3618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конкурс песни 2019 февраль\конкурс песни 2019 февраль\IMG_20190220_1254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88" r="23963"/>
          <a:stretch/>
        </p:blipFill>
        <p:spPr bwMode="auto">
          <a:xfrm>
            <a:off x="4283968" y="2834509"/>
            <a:ext cx="4535762" cy="4046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645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27584" y="431256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21.02.19 г.- спортивное соревнование «А, ну-ка, парни!»</a:t>
            </a:r>
          </a:p>
        </p:txBody>
      </p:sp>
      <p:pic>
        <p:nvPicPr>
          <p:cNvPr id="1028" name="Picture 4" descr="C:\Users\Fil\Desktop\А, ну ка парни!\IMG_8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739581" cy="3554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Fil\Desktop\А, ну ка парни!\IMG_88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22966"/>
            <a:ext cx="4716016" cy="3537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740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27584" y="842151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22.02.19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г.-  линейка посвященная закрытию  месячник 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оборонно-массовой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военно-патриотической работы в 2019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«Воинский долг- честь и судьба!»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ООШ № 21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х.Первомайский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плазма\Desktop\фото месячник 2019\закрытие месячника 2019.JPG"/>
          <p:cNvPicPr>
            <a:picLocks noChangeAspect="1" noChangeArrowheads="1"/>
          </p:cNvPicPr>
          <p:nvPr/>
        </p:nvPicPr>
        <p:blipFill>
          <a:blip r:embed="rId2" cstate="print"/>
          <a:srcRect t="13816" b="8314"/>
          <a:stretch>
            <a:fillRect/>
          </a:stretch>
        </p:blipFill>
        <p:spPr bwMode="auto">
          <a:xfrm>
            <a:off x="755576" y="1916832"/>
            <a:ext cx="7644341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19010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5633" y="299592"/>
            <a:ext cx="8210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Торжественное открытие месячника «Воинский долг – честь и судьба!»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МКОУ ООШ № 21 хутора Первомайского  Павловского района.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торжественная линейка 23.01.2019 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Fil\Desktop\108APPLE\IMG_80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18003"/>
            <a:ext cx="5400600" cy="405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255986"/>
            <a:ext cx="7560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мероприятия были приглашены:</a:t>
            </a:r>
          </a:p>
          <a:p>
            <a:pPr marL="342900" indent="-342900" algn="ctr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«Новолеушковской сельской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библтиотеки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имени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И.И.Никонова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Н.И.</a:t>
            </a:r>
          </a:p>
          <a:p>
            <a:pPr marL="342900" indent="-342900" algn="ctr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Настоятель Свято –Казанского храма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ст.Новолеушковской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иерей Георгий Ермоленко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38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52477-E38C-4FB7-9005-629835FB6381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3074" name="Рисунок 1" descr="GQBN058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093" y="1628800"/>
            <a:ext cx="4569719" cy="3429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2" descr="XTGK62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3578" y="3548623"/>
            <a:ext cx="4252897" cy="3192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27584" y="327139"/>
            <a:ext cx="806489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23.01.19 - посещение МБУ «ДК Новолеушковской СП»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Мероприятие посвященное открытию месячника оборонно-массовой и военно-патриотической работы «Воинский долг –честь и судьба!»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1449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188640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участника блокады Ленинграда 25.01.2019 г.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Степаненко Надежда Гавриловна (1931 г.)- ветеран педагогического труда, блокадница </a:t>
            </a:r>
            <a:r>
              <a:rPr lang="ru-RU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Ленинграда.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F:\фото Степаненко Н.Г\IMG_20190125_1232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11970"/>
            <a:ext cx="4284476" cy="3167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F:\фото Степаненко Н.Г\IMG_20190125_12305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30665"/>
            <a:ext cx="4456468" cy="3394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90487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6622" y="193022"/>
            <a:ext cx="8657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30.01.19 г.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Блинова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Нина Ивановна (директор « Новолеушковской сельской  библиотеки имени И.И Никонова») – в МКОУ ООШ № 21  провела беседу с учащимися 7-9 классов на тему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«Освобождение Станицы Новолеушковской» (освобождение станицы и Павловского  района)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622" y="1670350"/>
            <a:ext cx="4337386" cy="3255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Fil\Desktop\108APPLE\IMG_810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35768"/>
            <a:ext cx="4824536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99139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5806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06.02.2019 г. - встреча с  воинами – интернационалистами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«Афганистан– наша память и боль»: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1.Байрачный Николай Владимирович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2.Жогло Александр Юрьевич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3.Рязанов Александр Витальевич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4.Конев Александр Анатольевич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состоялась с 3 и 4 классами, где учащиеся выступили с песнями, рассказывали стихотворения, слушали истории , беседовали с гостями.</a:t>
            </a:r>
          </a:p>
        </p:txBody>
      </p:sp>
      <p:pic>
        <p:nvPicPr>
          <p:cNvPr id="4098" name="Picture 2" descr="C:\Users\Fil\Desktop\108APPLE\IMG_82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9956" y="2566384"/>
            <a:ext cx="5580112" cy="4185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2117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14.02.2019 г.- организованна была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старших классов с воинами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интернационалистами: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1.Байрачный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Владимирович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2.Жогло Александр Юрьевич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3.Рязанов Александр Витальевич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4.Конев Александр Анатольевич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3" name="Picture 2" descr="C:\Users\Fil\Desktop\108APPLE\IMG_82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6084168" cy="4563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5913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«Боевого кинотеатра» с просмотром фильмов военно- патриотической направленности и с последующим обсуждением.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4137" y="116396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04.02.2019 г.- просмотр видеофильма  5-8 классов «Мальчик в полосатой пижаме»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Fil\Desktop\108APPLE\IMG_84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9648" y="1918111"/>
            <a:ext cx="6300192" cy="472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405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367</TotalTime>
  <Words>633</Words>
  <Application>Microsoft Office PowerPoint</Application>
  <PresentationFormat>Экран (4:3)</PresentationFormat>
  <Paragraphs>72</Paragraphs>
  <Slides>25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Fil</dc:creator>
  <cp:lastModifiedBy>плазма</cp:lastModifiedBy>
  <cp:revision>93</cp:revision>
  <dcterms:created xsi:type="dcterms:W3CDTF">2019-02-12T05:40:33Z</dcterms:created>
  <dcterms:modified xsi:type="dcterms:W3CDTF">2019-02-28T11:51:40Z</dcterms:modified>
</cp:coreProperties>
</file>