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7" r:id="rId5"/>
    <p:sldId id="261" r:id="rId6"/>
    <p:sldId id="260" r:id="rId7"/>
    <p:sldId id="268" r:id="rId8"/>
    <p:sldId id="262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00CC"/>
    <a:srgbClr val="6600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35696" y="332656"/>
            <a:ext cx="6912768" cy="1470025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общеобразовательное бюджетное учреждение </a:t>
            </a:r>
            <a:br>
              <a:rPr lang="ru-RU" sz="1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гимназия № 2 им. И.С. Колесникова г. Новокубанска </a:t>
            </a:r>
            <a:br>
              <a:rPr lang="ru-RU" sz="1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 </a:t>
            </a:r>
            <a:r>
              <a:rPr lang="ru-RU" sz="1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Новокубанский</a:t>
            </a:r>
            <a:r>
              <a:rPr lang="ru-RU" sz="1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</a:t>
            </a:r>
            <a:br>
              <a:rPr lang="ru-RU" sz="1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Краснодарский край</a:t>
            </a:r>
            <a:r>
              <a:rPr lang="ru-RU" sz="1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1547664" y="1556792"/>
            <a:ext cx="7200800" cy="230425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ПРОЕКТ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«Оптимизация документооборота при составлении портфолио обучающихся МОБУГ №2                             им. И.С. Колесникова г. Новокубанска»</a:t>
            </a:r>
            <a:endParaRPr lang="ru-RU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3794286"/>
            <a:ext cx="360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проекта:</a:t>
            </a:r>
          </a:p>
          <a:p>
            <a:r>
              <a:rPr lang="ru-RU" sz="1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Марченко </a:t>
            </a: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атьяна Николаевна</a:t>
            </a:r>
          </a:p>
          <a:p>
            <a:r>
              <a:rPr lang="ru-RU" sz="1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проекта: </a:t>
            </a:r>
          </a:p>
          <a:p>
            <a:r>
              <a:rPr lang="ru-RU" sz="1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Марченко Т.Н.- администратор проекта, </a:t>
            </a:r>
          </a:p>
          <a:p>
            <a:r>
              <a:rPr lang="ru-RU" sz="1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Егорова А.М. - ответственный                                за стандартизацию, </a:t>
            </a:r>
          </a:p>
          <a:p>
            <a:r>
              <a:rPr lang="ru-RU" sz="1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Дьяконова К.Ю. ответственный                                за визуализацию,</a:t>
            </a:r>
          </a:p>
          <a:p>
            <a:r>
              <a:rPr lang="ru-RU" sz="1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Сабецкая</a:t>
            </a:r>
            <a:r>
              <a:rPr lang="ru-RU" sz="1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И.В. ответственный                                 за внедрение улучшений. </a:t>
            </a:r>
            <a:endParaRPr lang="ru-RU" sz="1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sun9-49.userapi.com/impg/yz7hb9w9bb-J8qaLu7qJ6yLvVsDuQbXHLrNXWw/KTTCdPoGSkk.jpg?size=1527x2160&amp;quality=90&amp;proxy=1&amp;sign=cccc3942a55d5843af4e20bc7c4b6b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1313">
            <a:off x="2154704" y="3641906"/>
            <a:ext cx="2040634" cy="288655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688176" cy="331236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026" name="Picture 2" descr="C:\Users\323_kab\Documents\Бережливое образование\Бережливое образование 13.01.22\Скрин грамот Баласаняна С 2.png"/>
          <p:cNvPicPr>
            <a:picLocks noChangeAspect="1" noChangeArrowheads="1"/>
          </p:cNvPicPr>
          <p:nvPr/>
        </p:nvPicPr>
        <p:blipFill>
          <a:blip r:embed="rId3" cstate="print"/>
          <a:srcRect t="8276" r="6153" b="13101"/>
          <a:stretch>
            <a:fillRect/>
          </a:stretch>
        </p:blipFill>
        <p:spPr bwMode="auto">
          <a:xfrm>
            <a:off x="1043608" y="2708920"/>
            <a:ext cx="7651310" cy="3816424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8864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Было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23720" y="3140968"/>
            <a:ext cx="2520280" cy="6397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Стало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1"/>
          <a:stretch/>
        </p:blipFill>
        <p:spPr>
          <a:xfrm>
            <a:off x="1619672" y="980728"/>
            <a:ext cx="2320140" cy="2232248"/>
          </a:xfrm>
          <a:prstGeom prst="rect">
            <a:avLst/>
          </a:prstGeom>
          <a:ln>
            <a:solidFill>
              <a:srgbClr val="0000CC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9" t="23529"/>
          <a:stretch>
            <a:fillRect/>
          </a:stretch>
        </p:blipFill>
        <p:spPr>
          <a:xfrm>
            <a:off x="251520" y="3284984"/>
            <a:ext cx="5522104" cy="187220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Picture 2" descr="C:\Users\323_kab\Documents\Бережливое образование\Бережливое образование 13.01.22\Скрин грамот Баласаняна С 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 t="8276" r="6153" b="13101"/>
          <a:stretch>
            <a:fillRect/>
          </a:stretch>
        </p:blipFill>
        <p:spPr bwMode="auto">
          <a:xfrm>
            <a:off x="3995936" y="4077072"/>
            <a:ext cx="4853493" cy="2420888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</p:pic>
      <p:pic>
        <p:nvPicPr>
          <p:cNvPr id="10" name="Picture 2" descr="C:\Users\323_kab\Documents\Бережливое образование\Бережливое образование 13.01.22\Фото портфолио\IMG_20211022_094648.jpg"/>
          <p:cNvPicPr>
            <a:picLocks noChangeAspect="1" noChangeArrowheads="1"/>
          </p:cNvPicPr>
          <p:nvPr/>
        </p:nvPicPr>
        <p:blipFill>
          <a:blip r:embed="rId5" cstate="print"/>
          <a:srcRect t="29270" r="2333" b="16636"/>
          <a:stretch>
            <a:fillRect/>
          </a:stretch>
        </p:blipFill>
        <p:spPr bwMode="auto">
          <a:xfrm>
            <a:off x="5076056" y="332656"/>
            <a:ext cx="3597385" cy="1492361"/>
          </a:xfrm>
          <a:prstGeom prst="rect">
            <a:avLst/>
          </a:prstGeom>
          <a:noFill/>
        </p:spPr>
      </p:pic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 r="3525" b="10272"/>
          <a:stretch/>
        </p:blipFill>
        <p:spPr>
          <a:xfrm>
            <a:off x="4283968" y="1340768"/>
            <a:ext cx="2977642" cy="1765442"/>
          </a:xfrm>
          <a:prstGeom prst="rect">
            <a:avLst/>
          </a:prstGeom>
          <a:ln>
            <a:solidFill>
              <a:srgbClr val="00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23.09\IMG_20210924_09362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4545" t="13301" b="3564"/>
          <a:stretch/>
        </p:blipFill>
        <p:spPr bwMode="auto">
          <a:xfrm rot="16200000">
            <a:off x="1924469" y="-394109"/>
            <a:ext cx="6398631" cy="744027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188641"/>
            <a:ext cx="8136904" cy="661429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8088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93337"/>
            <a:ext cx="6275040" cy="571367"/>
          </a:xfrm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Текущее состояние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 r="3525" b="10272"/>
          <a:stretch/>
        </p:blipFill>
        <p:spPr>
          <a:xfrm>
            <a:off x="1394239" y="1087494"/>
            <a:ext cx="5100927" cy="3024336"/>
          </a:xfrm>
          <a:ln>
            <a:solidFill>
              <a:srgbClr val="0000CC"/>
            </a:solidFill>
          </a:ln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1" t="21315" r="5393" b="10272"/>
          <a:stretch/>
        </p:blipFill>
        <p:spPr>
          <a:xfrm>
            <a:off x="6588224" y="1275755"/>
            <a:ext cx="2398417" cy="2578298"/>
          </a:xfrm>
          <a:prstGeom prst="rect">
            <a:avLst/>
          </a:prstGeom>
          <a:ln>
            <a:solidFill>
              <a:srgbClr val="0000CC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1"/>
          <a:stretch/>
        </p:blipFill>
        <p:spPr>
          <a:xfrm>
            <a:off x="5225804" y="3960819"/>
            <a:ext cx="3018604" cy="2695915"/>
          </a:xfrm>
          <a:prstGeom prst="rect">
            <a:avLst/>
          </a:prstGeom>
          <a:ln>
            <a:solidFill>
              <a:srgbClr val="0000CC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31" b="7629"/>
          <a:stretch/>
        </p:blipFill>
        <p:spPr>
          <a:xfrm>
            <a:off x="1773826" y="4158397"/>
            <a:ext cx="3072391" cy="252028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17445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323_kab\Documents\Бережливое образование\Выступление\Выступление 24.09.21\Карта тек. сос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7592640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323_kab\Documents\Бережливое образование\Выступление\Выступление 24.09.21\Карта цел. сос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763611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706090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Целевое состояние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84" y="1628800"/>
            <a:ext cx="7515096" cy="2865131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721679"/>
            <a:ext cx="6335686" cy="86409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74643"/>
            <a:ext cx="1656184" cy="1682801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7013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323_kab\Documents\Бережливое образование\Выступление\Выступление 24.09.21\Пла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5"/>
            <a:ext cx="7200800" cy="6235981"/>
          </a:xfrm>
          <a:prstGeom prst="rect">
            <a:avLst/>
          </a:prstGeom>
          <a:noFill/>
          <a:ln w="3175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8640"/>
            <a:ext cx="6003734" cy="6381328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0554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50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Муниципальное общеобразовательное бюджетное учреждение  гимназия № 2 им. И.С. Колесникова г. Новокубанска  муниципального образования Новокубанский район  Краснодарский край </vt:lpstr>
      <vt:lpstr>Презентация PowerPoint</vt:lpstr>
      <vt:lpstr>Презентация PowerPoint</vt:lpstr>
      <vt:lpstr>Текущее состояние</vt:lpstr>
      <vt:lpstr>Презентация PowerPoint</vt:lpstr>
      <vt:lpstr>Презентация PowerPoint</vt:lpstr>
      <vt:lpstr>Целевое состояние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323_kab</dc:creator>
  <cp:lastModifiedBy>SItrIx</cp:lastModifiedBy>
  <cp:revision>44</cp:revision>
  <dcterms:created xsi:type="dcterms:W3CDTF">2021-08-09T19:46:35Z</dcterms:created>
  <dcterms:modified xsi:type="dcterms:W3CDTF">2022-03-22T20:29:54Z</dcterms:modified>
</cp:coreProperties>
</file>